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3"/>
    <p:sldId id="258" r:id="rId4"/>
    <p:sldId id="260" r:id="rId5"/>
    <p:sldId id="279" r:id="rId6"/>
    <p:sldId id="261" r:id="rId7"/>
    <p:sldId id="266" r:id="rId8"/>
    <p:sldId id="263" r:id="rId9"/>
    <p:sldId id="268" r:id="rId10"/>
    <p:sldId id="269" r:id="rId11"/>
    <p:sldId id="270" r:id="rId12"/>
    <p:sldId id="297" r:id="rId13"/>
    <p:sldId id="271" r:id="rId14"/>
    <p:sldId id="302" r:id="rId15"/>
    <p:sldId id="303" r:id="rId16"/>
    <p:sldId id="310" r:id="rId17"/>
    <p:sldId id="304" r:id="rId18"/>
    <p:sldId id="305" r:id="rId19"/>
    <p:sldId id="306" r:id="rId20"/>
    <p:sldId id="307" r:id="rId21"/>
    <p:sldId id="308" r:id="rId22"/>
    <p:sldId id="309" r:id="rId23"/>
    <p:sldId id="280" r:id="rId24"/>
    <p:sldId id="299" r:id="rId25"/>
    <p:sldId id="300" r:id="rId26"/>
    <p:sldId id="298" r:id="rId27"/>
    <p:sldId id="301" r:id="rId28"/>
    <p:sldId id="292" r:id="rId29"/>
    <p:sldId id="294" r:id="rId30"/>
    <p:sldId id="276" r:id="rId31"/>
    <p:sldId id="278" r:id="rId3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7" autoAdjust="0"/>
  </p:normalViewPr>
  <p:slideViewPr>
    <p:cSldViewPr showGuides="1">
      <p:cViewPr>
        <p:scale>
          <a:sx n="110" d="100"/>
          <a:sy n="110" d="100"/>
        </p:scale>
        <p:origin x="1450" y="-1478"/>
      </p:cViewPr>
      <p:guideLst>
        <p:guide orient="horz" pos="2880"/>
        <p:guide pos="2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20Sale%20Adamu%20M\Desktop\CITIZENS%20BUDGET\Translated%202026%20Citizens%20Budget%20MS%20Excel%20(Hausa)%20Template.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User%20Sale%20Adamu%20M\Desktop\CITIZENS%20BUDGET\Translated%202026%20Citizens%20Budget%20MS%20Excel%20(Hausa)%20Template.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User%20Sale%20Adamu%20M\Desktop\CITIZENS%20BUDGET\Translated%202026%20Citizens%20Budget%20MS%20Excel%20(Hausa)%20Template.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User%20Sale%20Adamu%20M\Desktop\CITIZENS%20BUDGET\Translated%202026%20Citizens%20Budget%20MS%20Excel%20(Hausa)%20Template.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User%20Sale%20Adamu%20M\Desktop\CITIZENS%20BUDGET\Translated%202026%20Citizens%20Budget%20MS%20Excel%20(Hausa)%20Template.xlsx" TargetMode="External"/></Relationships>
</file>

<file path=ppt/charts/_rels/chart6.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1.xml"/><Relationship Id="rId1" Type="http://schemas.openxmlformats.org/officeDocument/2006/relationships/oleObject" Target="file:///C:\Users\User%20Sale%20Adamu%20M\Desktop\CITIZENS%20BUDGET\Translated%202026%20Citizens%20Budget%20MS%20Excel%20(Hausa)%20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Kudaden Albashi, Alawus da gudanar da gomnati</a:t>
            </a:r>
            <a:r>
              <a:rPr lang="en-US" sz="1100" b="1" i="0" u="none" strike="noStrike" baseline="0"/>
              <a:t> </a:t>
            </a:r>
            <a:endParaRPr lang="en-GB" sz="1100" b="1"/>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'4.1 Expenditure by NCOA Sector'!$C$6:$C$10</c:f>
              <c:strCache>
                <c:ptCount val="4"/>
                <c:pt idx="0">
                  <c:v>Bangaren Gudanar da Gomnati</c:v>
                </c:pt>
                <c:pt idx="1">
                  <c:v>Bangaren Tattalin Arziki</c:v>
                </c:pt>
                <c:pt idx="2">
                  <c:v>Bangaren Shari’a</c:v>
                </c:pt>
                <c:pt idx="3">
                  <c:v>Jimillar Kudin da za’a kashe</c:v>
                </c:pt>
              </c:strCache>
            </c:strRef>
          </c:cat>
          <c:val>
            <c:numRef>
              <c:f>'4.1 Expenditure by NCOA Sector'!$G$6:$G$10</c:f>
              <c:numCache>
                <c:formatCode>_-* #,##0_-;\-* #,##0_-;_-* "-"??_-;_-@_-</c:formatCode>
                <c:ptCount val="4"/>
                <c:pt idx="0">
                  <c:v>43813480000</c:v>
                </c:pt>
                <c:pt idx="1">
                  <c:v>75711038000</c:v>
                </c:pt>
                <c:pt idx="2">
                  <c:v>5027200000</c:v>
                </c:pt>
                <c:pt idx="3">
                  <c:v>64890595000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b61f82a5-1774-4561-ba1b-9ebf284a817c}"/>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Kudaden Mayan Ayyuka</a:t>
            </a:r>
            <a:r>
              <a:rPr lang="en-US" sz="1100" b="1" i="0" u="none" strike="noStrike" baseline="0"/>
              <a:t> </a:t>
            </a:r>
            <a:endParaRPr lang="en-GB" sz="1100" b="1"/>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2"/>
              <c:layout>
                <c:manualLayout>
                  <c:x val="0.00248995983935743"/>
                  <c:y val="-0.00692093175853018"/>
                </c:manualLayout>
              </c:layout>
              <c:tx>
                <c:rich>
                  <a:bodyPr rot="0" spcFirstLastPara="1"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r>
                      <a:rPr lang="en-US" dirty="0" smtClean="0"/>
                      <a:t>0.004</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'4.1 Expenditure by NCOA Sector'!$C$6:$C$10</c:f>
              <c:strCache>
                <c:ptCount val="4"/>
                <c:pt idx="0">
                  <c:v>Bangaren Gudanar da Gomnati</c:v>
                </c:pt>
                <c:pt idx="1">
                  <c:v>Bangaren Tattalin Arziki</c:v>
                </c:pt>
                <c:pt idx="2">
                  <c:v>Bangaren Shari’a</c:v>
                </c:pt>
                <c:pt idx="3">
                  <c:v>Jimillar Kudin da za’a kashe</c:v>
                </c:pt>
              </c:strCache>
            </c:strRef>
          </c:cat>
          <c:val>
            <c:numRef>
              <c:f>'4.1 Expenditure by NCOA Sector'!$H$6:$H$10</c:f>
              <c:numCache>
                <c:formatCode>_-* #,##0_-;\-* #,##0_-;_-* "-"??_-;_-@_-</c:formatCode>
                <c:ptCount val="4"/>
                <c:pt idx="0">
                  <c:v>31628000000</c:v>
                </c:pt>
                <c:pt idx="1">
                  <c:v>298149200000</c:v>
                </c:pt>
                <c:pt idx="2">
                  <c:v>2173000000</c:v>
                </c:pt>
                <c:pt idx="3">
                  <c:v>96560570000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197e889f-4b93-4e35-8bb2-dc8281ba3558}"/>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Jimillar Kudin da za'a kashe</a:t>
            </a:r>
            <a:r>
              <a:rPr lang="en-US" sz="1100" b="1" i="0" u="none" strike="noStrike" baseline="0"/>
              <a:t> </a:t>
            </a:r>
            <a:endParaRPr lang="en-GB" sz="1100" b="1"/>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'4.1 Expenditure by NCOA Sector'!$C$6:$C$10</c:f>
              <c:strCache>
                <c:ptCount val="4"/>
                <c:pt idx="0">
                  <c:v>Bangaren Gudanar da Gomnati</c:v>
                </c:pt>
                <c:pt idx="1">
                  <c:v>Bangaren Tattalin Arziki</c:v>
                </c:pt>
                <c:pt idx="2">
                  <c:v>Bangaren Shari’a</c:v>
                </c:pt>
                <c:pt idx="3">
                  <c:v>Jimillar Kudin da za’a kashe</c:v>
                </c:pt>
              </c:strCache>
            </c:strRef>
          </c:cat>
          <c:val>
            <c:numRef>
              <c:f>'4.1 Expenditure by NCOA Sector'!$I$6:$I$10</c:f>
              <c:numCache>
                <c:formatCode>_-* #,##0_-;\-* #,##0_-;_-* "-"??_-;_-@_-</c:formatCode>
                <c:ptCount val="4"/>
                <c:pt idx="0">
                  <c:v>75441480000</c:v>
                </c:pt>
                <c:pt idx="1">
                  <c:v>373860238000</c:v>
                </c:pt>
                <c:pt idx="2">
                  <c:v>7200200000</c:v>
                </c:pt>
                <c:pt idx="3">
                  <c:v>161451165000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b6c41142-0112-440f-93a2-15aaf0e3a13e}"/>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chemeClr val="tx1">
                    <a:lumMod val="65000"/>
                    <a:lumOff val="35000"/>
                  </a:schemeClr>
                </a:solidFill>
                <a:latin typeface="+mn-lt"/>
                <a:ea typeface="+mn-ea"/>
                <a:cs typeface="+mn-cs"/>
              </a:defRPr>
            </a:pPr>
            <a:r>
              <a:rPr lang="en-GB" b="1" dirty="0" err="1" smtClean="0"/>
              <a:t>Manyan</a:t>
            </a:r>
            <a:r>
              <a:rPr lang="en-GB" b="1" dirty="0" smtClean="0"/>
              <a:t> </a:t>
            </a:r>
            <a:r>
              <a:rPr lang="en-GB" b="1" dirty="0" err="1" smtClean="0"/>
              <a:t>Ayyuka</a:t>
            </a:r>
            <a:r>
              <a:rPr lang="en-GB" b="1" dirty="0" smtClean="0"/>
              <a:t> </a:t>
            </a:r>
            <a:r>
              <a:rPr lang="en-GB" b="1" dirty="0" err="1" smtClean="0"/>
              <a:t>Guda</a:t>
            </a:r>
            <a:r>
              <a:rPr lang="en-GB" b="1" dirty="0" smtClean="0"/>
              <a:t> 5 da </a:t>
            </a:r>
            <a:r>
              <a:rPr lang="en-GB" b="1" dirty="0" err="1" smtClean="0"/>
              <a:t>Gomnati</a:t>
            </a:r>
            <a:r>
              <a:rPr lang="en-GB" b="1" dirty="0" smtClean="0"/>
              <a:t> </a:t>
            </a:r>
            <a:r>
              <a:rPr lang="en-GB" b="1" dirty="0" err="1" smtClean="0"/>
              <a:t>zata</a:t>
            </a:r>
            <a:r>
              <a:rPr lang="en-GB" b="1" dirty="0" smtClean="0"/>
              <a:t> </a:t>
            </a:r>
            <a:r>
              <a:rPr lang="en-GB" b="1" dirty="0" err="1" smtClean="0"/>
              <a:t>maida</a:t>
            </a:r>
            <a:r>
              <a:rPr lang="en-GB" b="1" baseline="0" dirty="0" smtClean="0"/>
              <a:t> </a:t>
            </a:r>
            <a:r>
              <a:rPr lang="en-GB" b="1" baseline="0" dirty="0" err="1" smtClean="0"/>
              <a:t>hankali</a:t>
            </a:r>
            <a:r>
              <a:rPr lang="en-GB" b="1" baseline="0" dirty="0" smtClean="0"/>
              <a:t> </a:t>
            </a:r>
            <a:r>
              <a:rPr lang="en-GB" b="1" baseline="0" dirty="0" err="1" smtClean="0"/>
              <a:t>akai</a:t>
            </a:r>
            <a:endParaRPr lang="en-GB" b="1" dirty="0"/>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 Top 20 Projects'!$C$5:$C$9,'5. Top 20 Projects'!$C$25)</c:f>
              <c:strCache>
                <c:ptCount val="6"/>
                <c:pt idx="0">
                  <c:v>Road Construction at Gombe Capital Special Development Zone (Three-arm zone and others)</c:v>
                </c:pt>
                <c:pt idx="1">
                  <c:v>Construction of 28.2KM of Road Network in BAP/4 and Dualization of Gombe-Ashaka Road in Gombe Metropolis.</c:v>
                </c:pt>
                <c:pt idx="2">
                  <c:v>Reconstruction and Major Renovation of Governor's and Deputy Governor's offices</c:v>
                </c:pt>
                <c:pt idx="3">
                  <c:v>Construction of water ways to control gully erosion at Govt. Girls Mega College (GGMC) Doma (ACReSAL) Gombe</c:v>
                </c:pt>
                <c:pt idx="4">
                  <c:v>Contruction of Balanga Hydro- Power Project (IsDB)</c:v>
                </c:pt>
                <c:pt idx="5">
                  <c:v>Other Projects</c:v>
                </c:pt>
              </c:strCache>
            </c:strRef>
          </c:cat>
          <c:val>
            <c:numRef>
              <c:f>('5. Top 20 Projects'!$D$5:$D$9,'5. Top 20 Projects'!$D$25)</c:f>
              <c:numCache>
                <c:formatCode>_-* #,##0_-;\-* #,##0_-;_-* "-"??_-;_-@_-</c:formatCode>
                <c:ptCount val="6"/>
                <c:pt idx="0">
                  <c:v>45000000000</c:v>
                </c:pt>
                <c:pt idx="1">
                  <c:v>20000000000</c:v>
                </c:pt>
                <c:pt idx="2">
                  <c:v>18000000000</c:v>
                </c:pt>
                <c:pt idx="3">
                  <c:v>18000000000</c:v>
                </c:pt>
                <c:pt idx="4">
                  <c:v>14000000000</c:v>
                </c:pt>
                <c:pt idx="5">
                  <c:v>218840770000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9847824d-c98b-43fe-b3f3-a01c8d951f90}"/>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chemeClr val="tx1">
                    <a:lumMod val="65000"/>
                    <a:lumOff val="35000"/>
                  </a:schemeClr>
                </a:solidFill>
                <a:latin typeface="+mn-lt"/>
                <a:ea typeface="+mn-ea"/>
                <a:cs typeface="+mn-cs"/>
              </a:defRPr>
            </a:pPr>
            <a:r>
              <a:rPr lang="en-GB" b="1" dirty="0" err="1" smtClean="0"/>
              <a:t>Manyan</a:t>
            </a:r>
            <a:r>
              <a:rPr lang="en-GB" b="1" dirty="0" smtClean="0"/>
              <a:t> </a:t>
            </a:r>
            <a:r>
              <a:rPr lang="en-GB" b="1" dirty="0" err="1" smtClean="0"/>
              <a:t>Ayyukan</a:t>
            </a:r>
            <a:r>
              <a:rPr lang="en-GB" b="1" dirty="0" smtClean="0"/>
              <a:t> </a:t>
            </a:r>
            <a:r>
              <a:rPr lang="en-GB" b="1" dirty="0" err="1" smtClean="0"/>
              <a:t>Gomnati</a:t>
            </a:r>
            <a:r>
              <a:rPr lang="en-GB" b="1" dirty="0" smtClean="0"/>
              <a:t> </a:t>
            </a:r>
            <a:r>
              <a:rPr lang="en-GB" b="1" dirty="0" err="1" smtClean="0"/>
              <a:t>guda</a:t>
            </a:r>
            <a:r>
              <a:rPr lang="en-GB" b="1" dirty="0" smtClean="0"/>
              <a:t> 5 da </a:t>
            </a:r>
            <a:r>
              <a:rPr lang="en-GB" b="1" dirty="0" err="1" smtClean="0"/>
              <a:t>suka</a:t>
            </a:r>
            <a:r>
              <a:rPr lang="en-GB" b="1" dirty="0" smtClean="0"/>
              <a:t> </a:t>
            </a:r>
            <a:r>
              <a:rPr lang="en-GB" b="1" dirty="0" err="1" smtClean="0"/>
              <a:t>shafi</a:t>
            </a:r>
            <a:r>
              <a:rPr lang="en-GB" b="1" dirty="0" smtClean="0"/>
              <a:t> </a:t>
            </a:r>
            <a:r>
              <a:rPr lang="en-GB" b="1" dirty="0" err="1" smtClean="0"/>
              <a:t>Jinsi</a:t>
            </a:r>
            <a:r>
              <a:rPr lang="en-GB" b="1" dirty="0" smtClean="0"/>
              <a:t>, </a:t>
            </a:r>
            <a:r>
              <a:rPr lang="en-GB" b="1" dirty="0" err="1" smtClean="0"/>
              <a:t>Adalci</a:t>
            </a:r>
            <a:r>
              <a:rPr lang="en-GB" b="1" dirty="0" smtClean="0"/>
              <a:t> da </a:t>
            </a:r>
            <a:r>
              <a:rPr lang="en-GB" b="1" dirty="0" err="1" smtClean="0"/>
              <a:t>Daiadaito</a:t>
            </a:r>
            <a:endParaRPr lang="en-GB" b="1" dirty="0"/>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('7. GESI Projects'!$C$5:$C$9,'7. GESI Projects'!$C$25)</c:f>
              <c:strCache>
                <c:ptCount val="6"/>
                <c:pt idx="0">
                  <c:v>Samar da shanun noma 100 da keken huda, keken huda na hannu guda 200, da injinan shuka na hannu guda 500 ga mutane marasa galihu a ƙarƙashin aiwatar da tallafin kuɗi ga aikin Go-Cares 2.0 (na dukkan faɗin jihar).</c:v>
                </c:pt>
                <c:pt idx="1">
                  <c:v>Samar da rukunoni 25 na (Injinan nika tumatiri, Injinan saƙa, da Keken aski) a matsayin kayayyakin samar da kuɗin shiga a ƙarƙashin ayyukan kyautata rayuwar al'umma (Tsarin Tallafawa Jama'a).</c:v>
                </c:pt>
                <c:pt idx="2">
                  <c:v>Samar da abubuwan more rayuwa (Wuraren kwana na ɗan lokaci, Amintattun wurare, da wuraren nishaɗi) ga mutanen da suka rasa muhallansu a ƙarƙashin shirin SOLID (na Bankin Duniya) don tallafawa hanyoyin samun kuɗin shiga ga 'yan gudun hijira."</c:v>
                </c:pt>
                <c:pt idx="3">
                  <c:v>Sayen kayayyakin tallafawa mata (Injinan nika guda 2,500, Injinan matse man gyaɗa guda 2,500, Injinan gyaran gashi guda 2,500, da Injinan saƙa guda 2,500) domin bunƙasa rayuwar mata da ba su tallafi (a dukkan faɗin jihar)</c:v>
                </c:pt>
                <c:pt idx="4">
                  <c:v>Siyan kayayyakin samar da kuɗin shiga (Injinan nika, walda, aski, gyaran gashi, da saƙa) domin shirin tallafawa mutane marasa galihu ko gidaje (Hukumar Bunƙasa Arewa maso Gabas)</c:v>
                </c:pt>
                <c:pt idx="5">
                  <c:v>Sauran Ayyukan jinsi, adalci, da kuma shigar da kowa da kowa a cikin al'umma</c:v>
                </c:pt>
              </c:strCache>
            </c:strRef>
          </c:cat>
          <c:val>
            <c:numRef>
              <c:f>('7. GESI Projects'!$D$5:$D$9,'7. GESI Projects'!$D$25)</c:f>
              <c:numCache>
                <c:formatCode>_-* #,##0_-;\-* #,##0_-;_-* "-"??_-;_-@_-</c:formatCode>
                <c:ptCount val="6"/>
                <c:pt idx="0">
                  <c:v>5000000000</c:v>
                </c:pt>
                <c:pt idx="1">
                  <c:v>2010000000</c:v>
                </c:pt>
                <c:pt idx="2">
                  <c:v>2000000000</c:v>
                </c:pt>
                <c:pt idx="3">
                  <c:v>1001000000</c:v>
                </c:pt>
                <c:pt idx="4">
                  <c:v>1000000000</c:v>
                </c:pt>
                <c:pt idx="5">
                  <c:v>72000000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ed552b1a-2872-4b70-b3d7-de624adb12f7}"/>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1" i="0" u="none" strike="noStrike" kern="1200" spc="0" baseline="0">
                <a:solidFill>
                  <a:schemeClr val="tx1">
                    <a:lumMod val="65000"/>
                    <a:lumOff val="35000"/>
                  </a:schemeClr>
                </a:solidFill>
                <a:latin typeface="+mn-lt"/>
                <a:ea typeface="+mn-ea"/>
                <a:cs typeface="+mn-cs"/>
              </a:defRPr>
            </a:pPr>
            <a:r>
              <a:rPr lang="en-GB" b="1" dirty="0" err="1" smtClean="0"/>
              <a:t>Manyan</a:t>
            </a:r>
            <a:r>
              <a:rPr lang="en-GB" b="1" dirty="0" smtClean="0"/>
              <a:t> </a:t>
            </a:r>
            <a:r>
              <a:rPr lang="en-GB" b="1" dirty="0" err="1" smtClean="0"/>
              <a:t>Ayyukan</a:t>
            </a:r>
            <a:r>
              <a:rPr lang="en-GB" b="1" dirty="0" smtClean="0"/>
              <a:t> </a:t>
            </a:r>
            <a:r>
              <a:rPr lang="en-GB" b="1" dirty="0" err="1" smtClean="0"/>
              <a:t>Gomnati</a:t>
            </a:r>
            <a:r>
              <a:rPr lang="en-GB" b="1" dirty="0" smtClean="0"/>
              <a:t> </a:t>
            </a:r>
            <a:r>
              <a:rPr lang="en-GB" b="1" dirty="0" err="1" smtClean="0"/>
              <a:t>guda</a:t>
            </a:r>
            <a:r>
              <a:rPr lang="en-GB" b="1" dirty="0" smtClean="0"/>
              <a:t> 5 da </a:t>
            </a:r>
            <a:r>
              <a:rPr lang="en-GB" b="1" dirty="0" err="1" smtClean="0"/>
              <a:t>Al’umma</a:t>
            </a:r>
            <a:r>
              <a:rPr lang="en-GB" b="1" dirty="0" smtClean="0"/>
              <a:t> </a:t>
            </a:r>
            <a:r>
              <a:rPr lang="en-GB" b="1" dirty="0" err="1" smtClean="0"/>
              <a:t>suka</a:t>
            </a:r>
            <a:r>
              <a:rPr lang="en-GB" b="1" dirty="0" smtClean="0"/>
              <a:t> </a:t>
            </a:r>
            <a:r>
              <a:rPr lang="en-GB" b="1" dirty="0" err="1" smtClean="0"/>
              <a:t>Zaba</a:t>
            </a:r>
            <a:r>
              <a:rPr lang="en-GB" b="1" dirty="0" smtClean="0"/>
              <a:t> </a:t>
            </a:r>
            <a:endParaRPr lang="en-GB" b="1" dirty="0"/>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('6. Citizens Projects'!$C$5:$C$9,'6. Citizens Projects'!$C$25)</c:f>
              <c:strCache>
                <c:ptCount val="5"/>
                <c:pt idx="0">
                  <c:v>Gyara da faɗaɗa fadar Sarakuna a faɗin ƙananan hukumomi 11, guda uku a kowace ƙaramar hukuma</c:v>
                </c:pt>
                <c:pt idx="1">
                  <c:v>Gyaran makabartu a faɗin jihar</c:v>
                </c:pt>
                <c:pt idx="2">
                  <c:v>Gina rukunoni 3 na wuraren kewaye (bayi) a babban ofishin jin daɗin mahajjata na musulmi</c:v>
                </c:pt>
                <c:pt idx="3">
                  <c:v>Gina tare da samar da kayayyaki na zamani na gidan kashe gobara a BAP4, cikin garin Gombe</c:v>
                </c:pt>
                <c:pt idx="4">
                  <c:v>Sayen injinan ban ruwa ga manoman rani</c:v>
                </c:pt>
              </c:strCache>
            </c:strRef>
          </c:cat>
          <c:val>
            <c:numRef>
              <c:f>('6. Citizens Projects'!$D$5:$D$9,'6. Citizens Projects'!$D$25)</c:f>
              <c:numCache>
                <c:formatCode>_-* #,##0_-;\-* #,##0_-;_-* "-"??_-;_-@_-</c:formatCode>
                <c:ptCount val="5"/>
                <c:pt idx="0">
                  <c:v>150000000</c:v>
                </c:pt>
                <c:pt idx="1">
                  <c:v>10000000</c:v>
                </c:pt>
                <c:pt idx="2">
                  <c:v>5000000</c:v>
                </c:pt>
                <c:pt idx="3">
                  <c:v>700000000</c:v>
                </c:pt>
                <c:pt idx="4">
                  <c:v>3000000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a34ac7a-1900-4bfe-950a-6620d5728027}"/>
      </c:ext>
    </c:extLst>
  </c:chart>
  <c:spPr>
    <a:solidFill>
      <a:schemeClr val="bg1"/>
    </a:solidFill>
    <a:ln w="9525" cap="flat" cmpd="sng" algn="ctr">
      <a:solidFill>
        <a:sysClr val="windowText" lastClr="000000"/>
      </a:solid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C6FC99-CE3E-419D-85FE-D11511A3E798}" type="datetimeFigureOut">
              <a:rPr lang="en-US" smtClean="0"/>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2B4CEC-F3CE-49A2-8D98-07E0EA3D240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37DCF-56DF-42EA-91B7-13D214ADF4B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80EF01-51A4-4D07-B79A-48284DB7A40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A160D82-573D-4536-98FD-8D667C176D0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F6EA665-4C78-4552-8962-78979B98E91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72964D8-74E4-4732-8071-4CB10A5C7BF6}"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40054EF-EE91-4FDF-98B9-8E896B0F89CA}"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A75177E-3EC0-4C5A-A001-AAA0A2535CEB}"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C5CEB-E5D2-49EA-81A5-ACE93139F9B8}"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D7F8D-14E0-4738-8B52-20D2F35C5E04}"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1F8A328-660E-40C2-B2AB-26466396A17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EFB94D-5196-4C50-806C-80105A4394A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4CA6E02-0D2B-4799-BECE-78266284F149}" type="datetime1">
              <a:rPr lang="en-US" smtClean="0"/>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268C338-59CB-4FDE-8FDE-F5FBCE55B1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em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emf"/><Relationship Id="rId1"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emf"/><Relationship Id="rId1"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emf"/><Relationship Id="rId1" Type="http://schemas.openxmlformats.org/officeDocument/2006/relationships/chart" Target="../charts/char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emf"/><Relationship Id="rId1" Type="http://schemas.openxmlformats.org/officeDocument/2006/relationships/image" Target="../media/image36.e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emf"/></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mailto:Kabirutsoho38@gmail.com" TargetMode="External"/><Relationship Id="rId3" Type="http://schemas.openxmlformats.org/officeDocument/2006/relationships/hyperlink" Target="mailto:Jaloali45@gmail.com" TargetMode="External"/><Relationship Id="rId2" Type="http://schemas.openxmlformats.org/officeDocument/2006/relationships/hyperlink" Target="mailto:mgm262@yahoo.com" TargetMode="External"/><Relationship Id="rId1" Type="http://schemas.openxmlformats.org/officeDocument/2006/relationships/hyperlink" Target="mailto:sbalkali@yahoo.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emf"/><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4.em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emf"/><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emf"/><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0"/>
            <a:ext cx="5143500" cy="861774"/>
          </a:xfrm>
          <a:prstGeom prst="rect">
            <a:avLst/>
          </a:prstGeom>
          <a:noFill/>
        </p:spPr>
        <p:txBody>
          <a:bodyPr wrap="square" rtlCol="0">
            <a:spAutoFit/>
          </a:bodyPr>
          <a:lstStyle/>
          <a:p>
            <a:r>
              <a:rPr lang="en-US" sz="5000" b="1" dirty="0" smtClean="0"/>
              <a:t>KASAFIN KUDI</a:t>
            </a:r>
            <a:endParaRPr lang="en-US" sz="5000" b="1" dirty="0" smtClean="0"/>
          </a:p>
        </p:txBody>
      </p:sp>
      <p:pic>
        <p:nvPicPr>
          <p:cNvPr id="5" name="Picture 2"/>
          <p:cNvPicPr>
            <a:picLocks noChangeAspect="1" noChangeArrowheads="1"/>
          </p:cNvPicPr>
          <p:nvPr/>
        </p:nvPicPr>
        <p:blipFill>
          <a:blip r:embed="rId1" cstate="print"/>
          <a:srcRect/>
          <a:stretch>
            <a:fillRect/>
          </a:stretch>
        </p:blipFill>
        <p:spPr bwMode="auto">
          <a:xfrm>
            <a:off x="2590800" y="457200"/>
            <a:ext cx="1295400" cy="965199"/>
          </a:xfrm>
          <a:prstGeom prst="rect">
            <a:avLst/>
          </a:prstGeom>
          <a:noFill/>
          <a:ln w="9525" algn="in">
            <a:noFill/>
            <a:miter lim="800000"/>
            <a:headEnd/>
            <a:tailEnd/>
          </a:ln>
          <a:effectLst/>
        </p:spPr>
      </p:pic>
      <p:sp>
        <p:nvSpPr>
          <p:cNvPr id="6" name="TextBox 5"/>
          <p:cNvSpPr txBox="1"/>
          <p:nvPr/>
        </p:nvSpPr>
        <p:spPr>
          <a:xfrm>
            <a:off x="962335" y="1446028"/>
            <a:ext cx="3267649" cy="401882"/>
          </a:xfrm>
          <a:prstGeom prst="rect">
            <a:avLst/>
          </a:prstGeom>
          <a:noFill/>
        </p:spPr>
        <p:txBody>
          <a:bodyPr wrap="square" rtlCol="0">
            <a:spAutoFit/>
          </a:bodyPr>
          <a:lstStyle/>
          <a:p>
            <a:r>
              <a:rPr lang="en-US" sz="2000" dirty="0" smtClean="0"/>
              <a:t>GOMNATIN JIHAR GOMBE</a:t>
            </a:r>
            <a:endParaRPr lang="en-US" sz="2000" dirty="0"/>
          </a:p>
        </p:txBody>
      </p:sp>
      <p:sp>
        <p:nvSpPr>
          <p:cNvPr id="7" name="TextBox 6"/>
          <p:cNvSpPr txBox="1"/>
          <p:nvPr/>
        </p:nvSpPr>
        <p:spPr>
          <a:xfrm>
            <a:off x="962335" y="2133600"/>
            <a:ext cx="3173730" cy="461695"/>
          </a:xfrm>
          <a:prstGeom prst="rect">
            <a:avLst/>
          </a:prstGeom>
          <a:noFill/>
        </p:spPr>
        <p:txBody>
          <a:bodyPr wrap="square" rtlCol="0">
            <a:spAutoFit/>
          </a:bodyPr>
          <a:lstStyle/>
          <a:p>
            <a:r>
              <a:rPr lang="en-US" sz="2400" dirty="0" smtClean="0"/>
              <a:t>NA SHEKARAR 2026</a:t>
            </a:r>
            <a:endParaRPr lang="en-US" sz="2400" dirty="0"/>
          </a:p>
        </p:txBody>
      </p:sp>
      <p:sp>
        <p:nvSpPr>
          <p:cNvPr id="8" name="TextBox 7"/>
          <p:cNvSpPr txBox="1"/>
          <p:nvPr/>
        </p:nvSpPr>
        <p:spPr>
          <a:xfrm>
            <a:off x="914400" y="2441620"/>
            <a:ext cx="5105400" cy="400110"/>
          </a:xfrm>
          <a:prstGeom prst="rect">
            <a:avLst/>
          </a:prstGeom>
          <a:noFill/>
        </p:spPr>
        <p:txBody>
          <a:bodyPr wrap="square" rtlCol="0">
            <a:spAutoFit/>
          </a:bodyPr>
          <a:lstStyle/>
          <a:p>
            <a:r>
              <a:rPr lang="en-US" sz="2000" dirty="0" smtClean="0"/>
              <a:t> KASAFI DOMIN HADA KAN NASARORI</a:t>
            </a:r>
            <a:endParaRPr lang="en-US" sz="2000" dirty="0"/>
          </a:p>
        </p:txBody>
      </p:sp>
      <p:sp>
        <p:nvSpPr>
          <p:cNvPr id="9" name="Rectangle 8"/>
          <p:cNvSpPr/>
          <p:nvPr/>
        </p:nvSpPr>
        <p:spPr>
          <a:xfrm>
            <a:off x="685801" y="7001173"/>
            <a:ext cx="5257800" cy="923330"/>
          </a:xfrm>
          <a:prstGeom prst="rect">
            <a:avLst/>
          </a:prstGeom>
        </p:spPr>
        <p:txBody>
          <a:bodyPr wrap="square">
            <a:spAutoFit/>
          </a:bodyPr>
          <a:lstStyle/>
          <a:p>
            <a:r>
              <a:rPr lang="en-US" sz="1800" b="1" dirty="0" smtClean="0"/>
              <a:t>KASAFIN KUDI DOMIN AL’UMMA NA SHEKARAR 2026 WANDA MA’IKATAR KASAFIN KUDI DA TSARE-TSARE TA WALLAFA</a:t>
            </a:r>
            <a:endParaRPr lang="en-US" sz="1800" dirty="0" smtClean="0"/>
          </a:p>
        </p:txBody>
      </p:sp>
      <p:sp>
        <p:nvSpPr>
          <p:cNvPr id="10" name="TextBox 9"/>
          <p:cNvSpPr txBox="1"/>
          <p:nvPr/>
        </p:nvSpPr>
        <p:spPr>
          <a:xfrm>
            <a:off x="2628900" y="7924800"/>
            <a:ext cx="1504950" cy="646331"/>
          </a:xfrm>
          <a:prstGeom prst="rect">
            <a:avLst/>
          </a:prstGeom>
          <a:noFill/>
        </p:spPr>
        <p:txBody>
          <a:bodyPr wrap="square" rtlCol="0">
            <a:spAutoFit/>
          </a:bodyPr>
          <a:lstStyle/>
          <a:p>
            <a:pPr algn="ctr"/>
            <a:r>
              <a:rPr lang="en-US" dirty="0" smtClean="0"/>
              <a:t>JANAIRU, 2026</a:t>
            </a:r>
            <a:endParaRPr lang="en-US" dirty="0"/>
          </a:p>
        </p:txBody>
      </p:sp>
      <p:sp>
        <p:nvSpPr>
          <p:cNvPr id="11" name="Slide Number Placeholder 1"/>
          <p:cNvSpPr>
            <a:spLocks noGrp="1"/>
          </p:cNvSpPr>
          <p:nvPr>
            <p:ph type="sldNum" sz="quarter" idx="12"/>
          </p:nvPr>
        </p:nvSpPr>
        <p:spPr>
          <a:xfrm>
            <a:off x="4778435" y="9491858"/>
            <a:ext cx="1522333" cy="545236"/>
          </a:xfrm>
        </p:spPr>
        <p:txBody>
          <a:bodyPr/>
          <a:lstStyle/>
          <a:p>
            <a:fld id="{A184F08C-B204-4904-8012-466375AEA8DF}"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2268C338-59CB-4FDE-8FDE-F5FBCE55B12B}" type="slidenum">
              <a:rPr lang="en-US" smtClean="0"/>
            </a:fld>
            <a:endParaRPr lang="en-US"/>
          </a:p>
        </p:txBody>
      </p:sp>
      <p:pic>
        <p:nvPicPr>
          <p:cNvPr id="7" name="Picture 6"/>
          <p:cNvPicPr>
            <a:picLocks noChangeAspect="1"/>
          </p:cNvPicPr>
          <p:nvPr/>
        </p:nvPicPr>
        <p:blipFill>
          <a:blip r:embed="rId1"/>
          <a:stretch>
            <a:fillRect/>
          </a:stretch>
        </p:blipFill>
        <p:spPr>
          <a:xfrm>
            <a:off x="381000" y="304800"/>
            <a:ext cx="6019800" cy="3867066"/>
          </a:xfrm>
          <a:prstGeom prst="rect">
            <a:avLst/>
          </a:prstGeom>
        </p:spPr>
      </p:pic>
      <p:pic>
        <p:nvPicPr>
          <p:cNvPr id="12" name="Picture 11"/>
          <p:cNvPicPr>
            <a:picLocks noChangeAspect="1"/>
          </p:cNvPicPr>
          <p:nvPr/>
        </p:nvPicPr>
        <p:blipFill>
          <a:blip r:embed="rId2"/>
          <a:stretch>
            <a:fillRect/>
          </a:stretch>
        </p:blipFill>
        <p:spPr>
          <a:xfrm>
            <a:off x="380999" y="4267200"/>
            <a:ext cx="6019801" cy="376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380999" y="152400"/>
            <a:ext cx="6134101" cy="4114800"/>
          </a:xfrm>
          <a:prstGeom prst="rect">
            <a:avLst/>
          </a:prstGeom>
        </p:spPr>
      </p:pic>
      <p:pic>
        <p:nvPicPr>
          <p:cNvPr id="4" name="Picture 3"/>
          <p:cNvPicPr>
            <a:picLocks noChangeAspect="1"/>
          </p:cNvPicPr>
          <p:nvPr/>
        </p:nvPicPr>
        <p:blipFill>
          <a:blip r:embed="rId2"/>
          <a:stretch>
            <a:fillRect/>
          </a:stretch>
        </p:blipFill>
        <p:spPr>
          <a:xfrm>
            <a:off x="380999" y="4363934"/>
            <a:ext cx="6134101" cy="40180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304800" y="76201"/>
            <a:ext cx="6172201" cy="815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sp>
        <p:nvSpPr>
          <p:cNvPr id="3" name="TextBox 2"/>
          <p:cNvSpPr txBox="1"/>
          <p:nvPr/>
        </p:nvSpPr>
        <p:spPr>
          <a:xfrm>
            <a:off x="601884" y="76200"/>
            <a:ext cx="5913215" cy="646331"/>
          </a:xfrm>
          <a:prstGeom prst="rect">
            <a:avLst/>
          </a:prstGeom>
          <a:noFill/>
        </p:spPr>
        <p:txBody>
          <a:bodyPr wrap="square" rtlCol="0">
            <a:spAutoFit/>
          </a:bodyPr>
          <a:lstStyle/>
          <a:p>
            <a:pPr lvl="0" eaLnBrk="0" fontAlgn="base" hangingPunct="0">
              <a:spcBef>
                <a:spcPct val="0"/>
              </a:spcBef>
              <a:spcAft>
                <a:spcPct val="0"/>
              </a:spcAft>
            </a:pPr>
            <a:r>
              <a:rPr lang="en-US" b="1" dirty="0" err="1" smtClean="0">
                <a:solidFill>
                  <a:srgbClr val="0A0A0A"/>
                </a:solidFill>
                <a:latin typeface="Google Sans"/>
              </a:rPr>
              <a:t>Jimillar</a:t>
            </a:r>
            <a:r>
              <a:rPr lang="en-US" b="1" dirty="0" smtClean="0">
                <a:solidFill>
                  <a:srgbClr val="0A0A0A"/>
                </a:solidFill>
                <a:latin typeface="Google Sans"/>
              </a:rPr>
              <a:t> </a:t>
            </a:r>
            <a:r>
              <a:rPr lang="en-US" b="1" dirty="0" err="1">
                <a:solidFill>
                  <a:srgbClr val="0A0A0A"/>
                </a:solidFill>
                <a:latin typeface="Google Sans"/>
              </a:rPr>
              <a:t>Kuɗaɗen</a:t>
            </a:r>
            <a:r>
              <a:rPr lang="en-US" b="1" dirty="0">
                <a:solidFill>
                  <a:srgbClr val="0A0A0A"/>
                </a:solidFill>
                <a:latin typeface="Google Sans"/>
              </a:rPr>
              <a:t> da </a:t>
            </a:r>
            <a:r>
              <a:rPr lang="en-US" b="1" dirty="0" err="1" smtClean="0">
                <a:solidFill>
                  <a:srgbClr val="0A0A0A"/>
                </a:solidFill>
                <a:latin typeface="Google Sans"/>
              </a:rPr>
              <a:t>za’a</a:t>
            </a:r>
            <a:r>
              <a:rPr lang="en-US" b="1" dirty="0" smtClean="0">
                <a:solidFill>
                  <a:srgbClr val="0A0A0A"/>
                </a:solidFill>
                <a:latin typeface="Google Sans"/>
              </a:rPr>
              <a:t> </a:t>
            </a:r>
            <a:r>
              <a:rPr lang="en-US" b="1" dirty="0" err="1">
                <a:solidFill>
                  <a:srgbClr val="0A0A0A"/>
                </a:solidFill>
                <a:latin typeface="Google Sans"/>
              </a:rPr>
              <a:t>Kashe</a:t>
            </a:r>
            <a:r>
              <a:rPr lang="en-US" b="1" dirty="0">
                <a:solidFill>
                  <a:srgbClr val="0A0A0A"/>
                </a:solidFill>
                <a:latin typeface="Google Sans"/>
              </a:rPr>
              <a:t> </a:t>
            </a:r>
            <a:r>
              <a:rPr lang="en-US" b="1" dirty="0" err="1" smtClean="0">
                <a:solidFill>
                  <a:srgbClr val="0A0A0A"/>
                </a:solidFill>
                <a:latin typeface="Google Sans"/>
              </a:rPr>
              <a:t>Gwargwadon</a:t>
            </a:r>
            <a:r>
              <a:rPr lang="en-US" b="1" dirty="0" smtClean="0">
                <a:solidFill>
                  <a:srgbClr val="0A0A0A"/>
                </a:solidFill>
                <a:latin typeface="Google Sans"/>
              </a:rPr>
              <a:t> </a:t>
            </a:r>
            <a:r>
              <a:rPr lang="en-US" b="1" dirty="0" err="1" smtClean="0">
                <a:solidFill>
                  <a:srgbClr val="0A0A0A"/>
                </a:solidFill>
                <a:latin typeface="Google Sans"/>
              </a:rPr>
              <a:t>Rarrabuwan</a:t>
            </a:r>
            <a:r>
              <a:rPr lang="en-US" b="1" dirty="0" smtClean="0">
                <a:solidFill>
                  <a:srgbClr val="0A0A0A"/>
                </a:solidFill>
                <a:latin typeface="Google Sans"/>
              </a:rPr>
              <a:t> </a:t>
            </a:r>
            <a:r>
              <a:rPr lang="en-US" b="1" dirty="0" err="1" smtClean="0">
                <a:solidFill>
                  <a:srgbClr val="0A0A0A"/>
                </a:solidFill>
                <a:latin typeface="Google Sans"/>
              </a:rPr>
              <a:t>Aikin</a:t>
            </a:r>
            <a:r>
              <a:rPr lang="en-US" b="1" dirty="0" smtClean="0">
                <a:solidFill>
                  <a:srgbClr val="0A0A0A"/>
                </a:solidFill>
                <a:latin typeface="Google Sans"/>
              </a:rPr>
              <a:t> </a:t>
            </a:r>
            <a:r>
              <a:rPr lang="en-US" b="1" dirty="0" err="1" smtClean="0">
                <a:solidFill>
                  <a:srgbClr val="0A0A0A"/>
                </a:solidFill>
                <a:latin typeface="Google Sans"/>
              </a:rPr>
              <a:t>Gomnati</a:t>
            </a:r>
            <a:endParaRPr lang="en-US" sz="700" dirty="0"/>
          </a:p>
        </p:txBody>
      </p:sp>
      <p:sp>
        <p:nvSpPr>
          <p:cNvPr id="4" name="Rectangle 1"/>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sz="1800" b="0" i="0" u="none" strike="noStrike" cap="none" normalizeH="0" baseline="0" dirty="0" smtClean="0">
                <a:ln>
                  <a:noFill/>
                </a:ln>
                <a:solidFill>
                  <a:schemeClr val="tx1"/>
                </a:solidFill>
                <a:effectLst/>
                <a:latin typeface="Arial" panose="020B0604020202090204" pitchFamily="34" charset="0"/>
              </a:rPr>
            </a:br>
            <a:endParaRPr kumimoji="0" lang="en-US" sz="1800" b="0" i="0" u="none" strike="noStrike" cap="none" normalizeH="0" baseline="0" dirty="0" smtClean="0">
              <a:ln>
                <a:noFill/>
              </a:ln>
              <a:solidFill>
                <a:schemeClr val="tx1"/>
              </a:solidFill>
              <a:effectLst/>
              <a:latin typeface="Arial" panose="020B0604020202090204" pitchFamily="34" charset="0"/>
            </a:endParaRPr>
          </a:p>
        </p:txBody>
      </p:sp>
      <p:pic>
        <p:nvPicPr>
          <p:cNvPr id="5" name="Picture 4"/>
          <p:cNvPicPr>
            <a:picLocks noChangeAspect="1"/>
          </p:cNvPicPr>
          <p:nvPr/>
        </p:nvPicPr>
        <p:blipFill>
          <a:blip r:embed="rId1"/>
          <a:stretch>
            <a:fillRect/>
          </a:stretch>
        </p:blipFill>
        <p:spPr>
          <a:xfrm>
            <a:off x="381000" y="685800"/>
            <a:ext cx="3136739" cy="7713134"/>
          </a:xfrm>
          <a:prstGeom prst="rect">
            <a:avLst/>
          </a:prstGeom>
        </p:spPr>
      </p:pic>
      <p:pic>
        <p:nvPicPr>
          <p:cNvPr id="6" name="Picture 5"/>
          <p:cNvPicPr>
            <a:picLocks noChangeAspect="1"/>
          </p:cNvPicPr>
          <p:nvPr/>
        </p:nvPicPr>
        <p:blipFill>
          <a:blip r:embed="rId2"/>
          <a:stretch>
            <a:fillRect/>
          </a:stretch>
        </p:blipFill>
        <p:spPr>
          <a:xfrm>
            <a:off x="3657600" y="696600"/>
            <a:ext cx="2862805" cy="5018400"/>
          </a:xfrm>
          <a:prstGeom prst="rect">
            <a:avLst/>
          </a:prstGeom>
        </p:spPr>
      </p:pic>
      <p:pic>
        <p:nvPicPr>
          <p:cNvPr id="7" name="Picture 6"/>
          <p:cNvPicPr>
            <a:picLocks noChangeAspect="1"/>
          </p:cNvPicPr>
          <p:nvPr/>
        </p:nvPicPr>
        <p:blipFill>
          <a:blip r:embed="rId3"/>
          <a:stretch>
            <a:fillRect/>
          </a:stretch>
        </p:blipFill>
        <p:spPr>
          <a:xfrm>
            <a:off x="3657600" y="5739175"/>
            <a:ext cx="2971800" cy="26597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sp>
        <p:nvSpPr>
          <p:cNvPr id="3" name="TextBox 2"/>
          <p:cNvSpPr txBox="1"/>
          <p:nvPr/>
        </p:nvSpPr>
        <p:spPr>
          <a:xfrm>
            <a:off x="304800" y="304800"/>
            <a:ext cx="6210300" cy="646331"/>
          </a:xfrm>
          <a:prstGeom prst="rect">
            <a:avLst/>
          </a:prstGeom>
          <a:noFill/>
        </p:spPr>
        <p:txBody>
          <a:bodyPr wrap="square" rtlCol="0">
            <a:spAutoFit/>
          </a:bodyPr>
          <a:lstStyle/>
          <a:p>
            <a:r>
              <a:rPr lang="en-US" b="1" dirty="0" err="1"/>
              <a:t>Jimillar</a:t>
            </a:r>
            <a:r>
              <a:rPr lang="en-US" b="1" dirty="0"/>
              <a:t> </a:t>
            </a:r>
            <a:r>
              <a:rPr lang="en-US" b="1" dirty="0" err="1"/>
              <a:t>Kashe-kashen</a:t>
            </a:r>
            <a:r>
              <a:rPr lang="en-US" b="1" dirty="0"/>
              <a:t> </a:t>
            </a:r>
            <a:r>
              <a:rPr lang="en-US" b="1" dirty="0" err="1"/>
              <a:t>Kuɗi</a:t>
            </a:r>
            <a:r>
              <a:rPr lang="en-US" b="1" dirty="0"/>
              <a:t> </a:t>
            </a:r>
            <a:r>
              <a:rPr lang="en-US" b="1" dirty="0" err="1"/>
              <a:t>gwargwadon</a:t>
            </a:r>
            <a:r>
              <a:rPr lang="en-US" b="1" dirty="0"/>
              <a:t> </a:t>
            </a:r>
            <a:r>
              <a:rPr lang="en-US" b="1" dirty="0" err="1"/>
              <a:t>Shirye-shirye</a:t>
            </a:r>
            <a:r>
              <a:rPr lang="en-US" b="1" dirty="0"/>
              <a:t> (</a:t>
            </a:r>
            <a:r>
              <a:rPr lang="en-US" b="1" dirty="0" err="1"/>
              <a:t>Sashe</a:t>
            </a:r>
            <a:r>
              <a:rPr lang="en-US" b="1" dirty="0"/>
              <a:t>, </a:t>
            </a:r>
            <a:r>
              <a:rPr lang="en-US" b="1" dirty="0" err="1"/>
              <a:t>Maƙasudi</a:t>
            </a:r>
            <a:r>
              <a:rPr lang="en-US" b="1" dirty="0"/>
              <a:t>, da </a:t>
            </a:r>
            <a:r>
              <a:rPr lang="en-US" b="1" dirty="0" err="1"/>
              <a:t>Shirye-shirye</a:t>
            </a:r>
            <a:r>
              <a:rPr lang="en-US" b="1" dirty="0"/>
              <a:t>)</a:t>
            </a:r>
            <a:endParaRPr lang="en-US" dirty="0"/>
          </a:p>
        </p:txBody>
      </p:sp>
      <p:pic>
        <p:nvPicPr>
          <p:cNvPr id="4" name="Picture 3"/>
          <p:cNvPicPr>
            <a:picLocks noChangeAspect="1"/>
          </p:cNvPicPr>
          <p:nvPr/>
        </p:nvPicPr>
        <p:blipFill>
          <a:blip r:embed="rId1"/>
          <a:stretch>
            <a:fillRect/>
          </a:stretch>
        </p:blipFill>
        <p:spPr>
          <a:xfrm>
            <a:off x="381000" y="914400"/>
            <a:ext cx="5981700" cy="7467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533400" y="533400"/>
            <a:ext cx="5867400" cy="7692601"/>
          </a:xfrm>
          <a:prstGeom prst="rect">
            <a:avLst/>
          </a:prstGeom>
        </p:spPr>
      </p:pic>
      <p:sp>
        <p:nvSpPr>
          <p:cNvPr id="5" name="TextBox 4"/>
          <p:cNvSpPr txBox="1"/>
          <p:nvPr/>
        </p:nvSpPr>
        <p:spPr>
          <a:xfrm>
            <a:off x="800100" y="228600"/>
            <a:ext cx="5219700" cy="307777"/>
          </a:xfrm>
          <a:prstGeom prst="rect">
            <a:avLst/>
          </a:prstGeom>
          <a:noFill/>
        </p:spPr>
        <p:txBody>
          <a:bodyPr wrap="square" rtlCol="0">
            <a:spAutoFit/>
          </a:bodyPr>
          <a:lstStyle/>
          <a:p>
            <a:r>
              <a:rPr lang="en-US" sz="1400" b="1" dirty="0" err="1" smtClean="0">
                <a:solidFill>
                  <a:srgbClr val="0A0A0A"/>
                </a:solidFill>
                <a:latin typeface="Google Sans"/>
              </a:rPr>
              <a:t>Kudaden</a:t>
            </a:r>
            <a:r>
              <a:rPr lang="en-US" sz="1400" b="1" dirty="0" smtClean="0">
                <a:solidFill>
                  <a:srgbClr val="0A0A0A"/>
                </a:solidFill>
                <a:latin typeface="Google Sans"/>
              </a:rPr>
              <a:t> da </a:t>
            </a:r>
            <a:r>
              <a:rPr lang="en-US" sz="1400" b="1" dirty="0" err="1" smtClean="0">
                <a:solidFill>
                  <a:srgbClr val="0A0A0A"/>
                </a:solidFill>
                <a:latin typeface="Google Sans"/>
              </a:rPr>
              <a:t>Za’a</a:t>
            </a:r>
            <a:r>
              <a:rPr lang="en-US" sz="1400" b="1" dirty="0" smtClean="0">
                <a:solidFill>
                  <a:srgbClr val="0A0A0A"/>
                </a:solidFill>
                <a:latin typeface="Google Sans"/>
              </a:rPr>
              <a:t> </a:t>
            </a:r>
            <a:r>
              <a:rPr lang="en-US" sz="1400" b="1" dirty="0" err="1" smtClean="0">
                <a:solidFill>
                  <a:srgbClr val="0A0A0A"/>
                </a:solidFill>
                <a:latin typeface="Google Sans"/>
              </a:rPr>
              <a:t>Kashe</a:t>
            </a:r>
            <a:r>
              <a:rPr lang="en-US" sz="1400" b="1" dirty="0" smtClean="0">
                <a:solidFill>
                  <a:srgbClr val="0A0A0A"/>
                </a:solidFill>
                <a:latin typeface="Google Sans"/>
              </a:rPr>
              <a:t> ta </a:t>
            </a:r>
            <a:r>
              <a:rPr lang="en-US" sz="1400" b="1" dirty="0" err="1" smtClean="0">
                <a:solidFill>
                  <a:srgbClr val="0A0A0A"/>
                </a:solidFill>
                <a:latin typeface="Google Sans"/>
              </a:rPr>
              <a:t>fuskar</a:t>
            </a:r>
            <a:r>
              <a:rPr lang="en-US" sz="1400" b="1" dirty="0" smtClean="0">
                <a:solidFill>
                  <a:srgbClr val="0A0A0A"/>
                </a:solidFill>
                <a:latin typeface="Google Sans"/>
              </a:rPr>
              <a:t> </a:t>
            </a:r>
            <a:r>
              <a:rPr lang="en-US" sz="1400" b="1" dirty="0" err="1">
                <a:solidFill>
                  <a:srgbClr val="0A0A0A"/>
                </a:solidFill>
                <a:latin typeface="Google Sans"/>
              </a:rPr>
              <a:t>Rarrabuwar</a:t>
            </a:r>
            <a:r>
              <a:rPr lang="en-US" sz="1400" b="1" dirty="0">
                <a:solidFill>
                  <a:srgbClr val="0A0A0A"/>
                </a:solidFill>
                <a:latin typeface="Google Sans"/>
              </a:rPr>
              <a:t> </a:t>
            </a:r>
            <a:r>
              <a:rPr lang="en-US" sz="1400" b="1" dirty="0" err="1">
                <a:solidFill>
                  <a:srgbClr val="0A0A0A"/>
                </a:solidFill>
                <a:latin typeface="Google Sans"/>
              </a:rPr>
              <a:t>Tattalin</a:t>
            </a:r>
            <a:r>
              <a:rPr lang="en-US" sz="1400" b="1" dirty="0">
                <a:solidFill>
                  <a:srgbClr val="0A0A0A"/>
                </a:solidFill>
                <a:latin typeface="Google Sans"/>
              </a:rPr>
              <a:t> </a:t>
            </a:r>
            <a:r>
              <a:rPr lang="en-US" sz="1400" b="1" dirty="0" err="1">
                <a:solidFill>
                  <a:srgbClr val="0A0A0A"/>
                </a:solidFill>
                <a:latin typeface="Google Sans"/>
              </a:rPr>
              <a:t>Arziki</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sp>
        <p:nvSpPr>
          <p:cNvPr id="4" name="Rectangle 1"/>
          <p:cNvSpPr>
            <a:spLocks noChangeArrowheads="1"/>
          </p:cNvSpPr>
          <p:nvPr/>
        </p:nvSpPr>
        <p:spPr bwMode="auto">
          <a:xfrm>
            <a:off x="358815" y="157223"/>
            <a:ext cx="6118184"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en-US" sz="1400" b="1" dirty="0" err="1" smtClean="0">
                <a:solidFill>
                  <a:srgbClr val="0A0A0A"/>
                </a:solidFill>
                <a:latin typeface="Google Sans"/>
              </a:rPr>
              <a:t>Kuɗaɗen</a:t>
            </a:r>
            <a:r>
              <a:rPr lang="en-US" sz="1400" b="1" dirty="0" smtClean="0">
                <a:solidFill>
                  <a:srgbClr val="0A0A0A"/>
                </a:solidFill>
                <a:latin typeface="Google Sans"/>
              </a:rPr>
              <a:t> </a:t>
            </a:r>
            <a:r>
              <a:rPr lang="en-US" sz="1400" b="1" dirty="0">
                <a:solidFill>
                  <a:srgbClr val="0A0A0A"/>
                </a:solidFill>
                <a:latin typeface="Google Sans"/>
              </a:rPr>
              <a:t>da </a:t>
            </a:r>
            <a:r>
              <a:rPr lang="en-US" sz="1400" b="1" dirty="0" err="1" smtClean="0">
                <a:solidFill>
                  <a:srgbClr val="0A0A0A"/>
                </a:solidFill>
                <a:latin typeface="Google Sans"/>
              </a:rPr>
              <a:t>Za’a</a:t>
            </a:r>
            <a:r>
              <a:rPr lang="en-US" sz="1400" b="1" dirty="0" smtClean="0">
                <a:solidFill>
                  <a:srgbClr val="0A0A0A"/>
                </a:solidFill>
                <a:latin typeface="Google Sans"/>
              </a:rPr>
              <a:t>  </a:t>
            </a:r>
            <a:r>
              <a:rPr lang="en-US" sz="1400" b="1" dirty="0" err="1">
                <a:solidFill>
                  <a:srgbClr val="0A0A0A"/>
                </a:solidFill>
                <a:latin typeface="Google Sans"/>
              </a:rPr>
              <a:t>Kashe</a:t>
            </a:r>
            <a:r>
              <a:rPr lang="en-US" sz="1400" b="1" dirty="0">
                <a:solidFill>
                  <a:srgbClr val="0A0A0A"/>
                </a:solidFill>
                <a:latin typeface="Google Sans"/>
              </a:rPr>
              <a:t> </a:t>
            </a:r>
            <a:r>
              <a:rPr lang="en-US" sz="1400" b="1" dirty="0" err="1">
                <a:solidFill>
                  <a:srgbClr val="0A0A0A"/>
                </a:solidFill>
                <a:latin typeface="Google Sans"/>
              </a:rPr>
              <a:t>kan</a:t>
            </a:r>
            <a:r>
              <a:rPr lang="en-US" sz="1400" b="1" dirty="0">
                <a:solidFill>
                  <a:srgbClr val="0A0A0A"/>
                </a:solidFill>
                <a:latin typeface="Google Sans"/>
              </a:rPr>
              <a:t> </a:t>
            </a:r>
            <a:r>
              <a:rPr lang="en-US" sz="1400" b="1" dirty="0" err="1">
                <a:solidFill>
                  <a:srgbClr val="0A0A0A"/>
                </a:solidFill>
                <a:latin typeface="Google Sans"/>
              </a:rPr>
              <a:t>Kiwon</a:t>
            </a:r>
            <a:r>
              <a:rPr lang="en-US" sz="1400" b="1" dirty="0">
                <a:solidFill>
                  <a:srgbClr val="0A0A0A"/>
                </a:solidFill>
                <a:latin typeface="Google Sans"/>
              </a:rPr>
              <a:t> </a:t>
            </a:r>
            <a:r>
              <a:rPr lang="en-US" sz="1400" b="1" dirty="0" err="1">
                <a:solidFill>
                  <a:srgbClr val="0A0A0A"/>
                </a:solidFill>
                <a:latin typeface="Google Sans"/>
              </a:rPr>
              <a:t>Lafiya</a:t>
            </a:r>
            <a:r>
              <a:rPr lang="en-US" sz="1400" b="1" dirty="0">
                <a:solidFill>
                  <a:srgbClr val="0A0A0A"/>
                </a:solidFill>
                <a:latin typeface="Google Sans"/>
              </a:rPr>
              <a:t> </a:t>
            </a:r>
            <a:r>
              <a:rPr lang="en-US" sz="1400" b="1" dirty="0" smtClean="0">
                <a:solidFill>
                  <a:srgbClr val="0A0A0A"/>
                </a:solidFill>
                <a:latin typeface="Google Sans"/>
              </a:rPr>
              <a:t>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smtClean="0">
                <a:solidFill>
                  <a:srgbClr val="0A0A0A"/>
                </a:solidFill>
                <a:latin typeface="Google Sans"/>
              </a:rPr>
              <a:t>Farko</a:t>
            </a:r>
            <a:r>
              <a:rPr lang="en-US" sz="1400" b="1" dirty="0" smtClean="0">
                <a:solidFill>
                  <a:srgbClr val="0A0A0A"/>
                </a:solidFill>
                <a:latin typeface="Google Sans"/>
              </a:rPr>
              <a:t> </a:t>
            </a:r>
            <a:r>
              <a:rPr lang="en-US" sz="1400" b="1" dirty="0" err="1" smtClean="0">
                <a:solidFill>
                  <a:srgbClr val="0A0A0A"/>
                </a:solidFill>
                <a:latin typeface="Google Sans"/>
              </a:rPr>
              <a:t>Bisa</a:t>
            </a:r>
            <a:r>
              <a:rPr lang="en-US" sz="1400" b="1" dirty="0" smtClean="0">
                <a:solidFill>
                  <a:srgbClr val="0A0A0A"/>
                </a:solidFill>
                <a:latin typeface="Google Sans"/>
              </a:rPr>
              <a:t> </a:t>
            </a:r>
            <a:r>
              <a:rPr lang="en-US" sz="1400" b="1" dirty="0" err="1" smtClean="0">
                <a:solidFill>
                  <a:srgbClr val="0A0A0A"/>
                </a:solidFill>
                <a:latin typeface="Google Sans"/>
              </a:rPr>
              <a:t>Rabe-Raben</a:t>
            </a:r>
            <a:r>
              <a:rPr lang="en-US" sz="1400" b="1" dirty="0" smtClean="0">
                <a:solidFill>
                  <a:srgbClr val="0A0A0A"/>
                </a:solidFill>
                <a:latin typeface="Google Sans"/>
              </a:rPr>
              <a:t> </a:t>
            </a:r>
            <a:r>
              <a:rPr lang="en-US" sz="1400" b="1" dirty="0" err="1" smtClean="0">
                <a:solidFill>
                  <a:srgbClr val="0A0A0A"/>
                </a:solidFill>
                <a:latin typeface="Google Sans"/>
              </a:rPr>
              <a:t>Gudanar</a:t>
            </a:r>
            <a:r>
              <a:rPr lang="en-US" sz="1400" b="1" dirty="0" smtClean="0">
                <a:solidFill>
                  <a:srgbClr val="0A0A0A"/>
                </a:solidFill>
                <a:latin typeface="Google Sans"/>
              </a:rPr>
              <a:t> da </a:t>
            </a:r>
            <a:r>
              <a:rPr lang="en-US" sz="1400" b="1" dirty="0" err="1" smtClean="0">
                <a:solidFill>
                  <a:srgbClr val="0A0A0A"/>
                </a:solidFill>
                <a:latin typeface="Google Sans"/>
              </a:rPr>
              <a:t>Gomnati</a:t>
            </a:r>
            <a:endParaRPr lang="en-US" sz="1400" dirty="0"/>
          </a:p>
        </p:txBody>
      </p:sp>
      <p:pic>
        <p:nvPicPr>
          <p:cNvPr id="5" name="Picture 4"/>
          <p:cNvPicPr>
            <a:picLocks noChangeAspect="1"/>
          </p:cNvPicPr>
          <p:nvPr/>
        </p:nvPicPr>
        <p:blipFill>
          <a:blip r:embed="rId1"/>
          <a:stretch>
            <a:fillRect/>
          </a:stretch>
        </p:blipFill>
        <p:spPr>
          <a:xfrm>
            <a:off x="342900" y="3733800"/>
            <a:ext cx="6134100" cy="2405600"/>
          </a:xfrm>
          <a:prstGeom prst="rect">
            <a:avLst/>
          </a:prstGeom>
        </p:spPr>
      </p:pic>
      <p:sp>
        <p:nvSpPr>
          <p:cNvPr id="6" name="Rectangle 1"/>
          <p:cNvSpPr>
            <a:spLocks noChangeArrowheads="1"/>
          </p:cNvSpPr>
          <p:nvPr/>
        </p:nvSpPr>
        <p:spPr bwMode="auto">
          <a:xfrm>
            <a:off x="342900" y="3200400"/>
            <a:ext cx="6172200"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en-US" sz="1400" b="1" dirty="0" err="1" smtClean="0">
                <a:solidFill>
                  <a:srgbClr val="0A0A0A"/>
                </a:solidFill>
                <a:latin typeface="Google Sans"/>
              </a:rPr>
              <a:t>Kuɗaɗen</a:t>
            </a:r>
            <a:r>
              <a:rPr lang="en-US" sz="1400" b="1" dirty="0" smtClean="0">
                <a:solidFill>
                  <a:srgbClr val="0A0A0A"/>
                </a:solidFill>
                <a:latin typeface="Google Sans"/>
              </a:rPr>
              <a:t> </a:t>
            </a:r>
            <a:r>
              <a:rPr lang="en-US" sz="1400" b="1" dirty="0">
                <a:solidFill>
                  <a:srgbClr val="0A0A0A"/>
                </a:solidFill>
                <a:latin typeface="Google Sans"/>
              </a:rPr>
              <a:t>da </a:t>
            </a:r>
            <a:r>
              <a:rPr lang="en-US" sz="1400" b="1" dirty="0" err="1" smtClean="0">
                <a:solidFill>
                  <a:srgbClr val="0A0A0A"/>
                </a:solidFill>
                <a:latin typeface="Google Sans"/>
              </a:rPr>
              <a:t>Za’a</a:t>
            </a:r>
            <a:r>
              <a:rPr lang="en-US" sz="1400" b="1" dirty="0" smtClean="0">
                <a:solidFill>
                  <a:srgbClr val="0A0A0A"/>
                </a:solidFill>
                <a:latin typeface="Google Sans"/>
              </a:rPr>
              <a:t>  </a:t>
            </a:r>
            <a:r>
              <a:rPr lang="en-US" sz="1400" b="1" dirty="0" err="1">
                <a:solidFill>
                  <a:srgbClr val="0A0A0A"/>
                </a:solidFill>
                <a:latin typeface="Google Sans"/>
              </a:rPr>
              <a:t>Kashe</a:t>
            </a:r>
            <a:r>
              <a:rPr lang="en-US" sz="1400" b="1" dirty="0">
                <a:solidFill>
                  <a:srgbClr val="0A0A0A"/>
                </a:solidFill>
                <a:latin typeface="Google Sans"/>
              </a:rPr>
              <a:t> </a:t>
            </a:r>
            <a:r>
              <a:rPr lang="en-US" sz="1400" b="1" dirty="0" err="1">
                <a:solidFill>
                  <a:srgbClr val="0A0A0A"/>
                </a:solidFill>
                <a:latin typeface="Google Sans"/>
              </a:rPr>
              <a:t>kan</a:t>
            </a:r>
            <a:r>
              <a:rPr lang="en-US" sz="1400" b="1" dirty="0">
                <a:solidFill>
                  <a:srgbClr val="0A0A0A"/>
                </a:solidFill>
                <a:latin typeface="Google Sans"/>
              </a:rPr>
              <a:t> </a:t>
            </a:r>
            <a:r>
              <a:rPr lang="en-US" sz="1400" b="1" dirty="0" err="1">
                <a:solidFill>
                  <a:srgbClr val="0A0A0A"/>
                </a:solidFill>
                <a:latin typeface="Google Sans"/>
              </a:rPr>
              <a:t>Kiwon</a:t>
            </a:r>
            <a:r>
              <a:rPr lang="en-US" sz="1400" b="1" dirty="0">
                <a:solidFill>
                  <a:srgbClr val="0A0A0A"/>
                </a:solidFill>
                <a:latin typeface="Google Sans"/>
              </a:rPr>
              <a:t> </a:t>
            </a:r>
            <a:r>
              <a:rPr lang="en-US" sz="1400" b="1" dirty="0" err="1">
                <a:solidFill>
                  <a:srgbClr val="0A0A0A"/>
                </a:solidFill>
                <a:latin typeface="Google Sans"/>
              </a:rPr>
              <a:t>Lafiya</a:t>
            </a:r>
            <a:r>
              <a:rPr lang="en-US" sz="1400" b="1" dirty="0">
                <a:solidFill>
                  <a:srgbClr val="0A0A0A"/>
                </a:solidFill>
                <a:latin typeface="Google Sans"/>
              </a:rPr>
              <a:t> </a:t>
            </a:r>
            <a:r>
              <a:rPr lang="en-US" sz="1400" b="1" dirty="0" smtClean="0">
                <a:solidFill>
                  <a:srgbClr val="0A0A0A"/>
                </a:solidFill>
                <a:latin typeface="Google Sans"/>
              </a:rPr>
              <a:t>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a:t>
            </a:r>
            <a:r>
              <a:rPr lang="en-US" sz="1400" b="1" dirty="0" err="1">
                <a:solidFill>
                  <a:srgbClr val="0A0A0A"/>
                </a:solidFill>
                <a:latin typeface="Google Sans"/>
              </a:rPr>
              <a:t>Gwargwadon</a:t>
            </a:r>
            <a:r>
              <a:rPr lang="en-US" sz="1400" b="1" dirty="0">
                <a:solidFill>
                  <a:srgbClr val="0A0A0A"/>
                </a:solidFill>
                <a:latin typeface="Google Sans"/>
              </a:rPr>
              <a:t> </a:t>
            </a:r>
            <a:r>
              <a:rPr lang="en-US" sz="1400" b="1" dirty="0" err="1" smtClean="0">
                <a:solidFill>
                  <a:srgbClr val="0A0A0A"/>
                </a:solidFill>
                <a:latin typeface="Google Sans"/>
              </a:rPr>
              <a:t>Rarrabuwan</a:t>
            </a:r>
            <a:r>
              <a:rPr lang="en-US" sz="1400" b="1" dirty="0" smtClean="0">
                <a:solidFill>
                  <a:srgbClr val="0A0A0A"/>
                </a:solidFill>
                <a:latin typeface="Google Sans"/>
              </a:rPr>
              <a:t> </a:t>
            </a:r>
            <a:r>
              <a:rPr lang="en-US" sz="1400" b="1" dirty="0" err="1" smtClean="0">
                <a:solidFill>
                  <a:srgbClr val="0A0A0A"/>
                </a:solidFill>
                <a:latin typeface="Google Sans"/>
              </a:rPr>
              <a:t>Aikin</a:t>
            </a:r>
            <a:r>
              <a:rPr lang="en-US" sz="1400" b="1" dirty="0" smtClean="0">
                <a:solidFill>
                  <a:srgbClr val="0A0A0A"/>
                </a:solidFill>
                <a:latin typeface="Google Sans"/>
              </a:rPr>
              <a:t> </a:t>
            </a:r>
            <a:r>
              <a:rPr lang="en-US" sz="1400" b="1" dirty="0" err="1" smtClean="0">
                <a:solidFill>
                  <a:srgbClr val="0A0A0A"/>
                </a:solidFill>
                <a:latin typeface="Google Sans"/>
              </a:rPr>
              <a:t>Gomnati</a:t>
            </a:r>
            <a:endParaRPr lang="en-US" sz="1400" dirty="0"/>
          </a:p>
        </p:txBody>
      </p:sp>
      <p:pic>
        <p:nvPicPr>
          <p:cNvPr id="7" name="Picture 6"/>
          <p:cNvPicPr>
            <a:picLocks noChangeAspect="1"/>
          </p:cNvPicPr>
          <p:nvPr/>
        </p:nvPicPr>
        <p:blipFill>
          <a:blip r:embed="rId2"/>
          <a:stretch>
            <a:fillRect/>
          </a:stretch>
        </p:blipFill>
        <p:spPr>
          <a:xfrm>
            <a:off x="457200" y="685800"/>
            <a:ext cx="6019800" cy="2496133"/>
          </a:xfrm>
          <a:prstGeom prst="rect">
            <a:avLst/>
          </a:prstGeom>
        </p:spPr>
      </p:pic>
      <p:pic>
        <p:nvPicPr>
          <p:cNvPr id="9" name="Picture 8"/>
          <p:cNvPicPr>
            <a:picLocks noChangeAspect="1"/>
          </p:cNvPicPr>
          <p:nvPr/>
        </p:nvPicPr>
        <p:blipFill>
          <a:blip r:embed="rId3"/>
          <a:stretch>
            <a:fillRect/>
          </a:stretch>
        </p:blipFill>
        <p:spPr>
          <a:xfrm>
            <a:off x="342900" y="6705600"/>
            <a:ext cx="6172200" cy="2133600"/>
          </a:xfrm>
          <a:prstGeom prst="rect">
            <a:avLst/>
          </a:prstGeom>
        </p:spPr>
      </p:pic>
      <p:sp>
        <p:nvSpPr>
          <p:cNvPr id="10" name="TextBox 9"/>
          <p:cNvSpPr txBox="1"/>
          <p:nvPr/>
        </p:nvSpPr>
        <p:spPr>
          <a:xfrm>
            <a:off x="152400" y="6149580"/>
            <a:ext cx="6553200" cy="523220"/>
          </a:xfrm>
          <a:prstGeom prst="rect">
            <a:avLst/>
          </a:prstGeom>
          <a:noFill/>
        </p:spPr>
        <p:txBody>
          <a:bodyPr wrap="square" rtlCol="0">
            <a:spAutoFit/>
          </a:bodyPr>
          <a:lstStyle/>
          <a:p>
            <a:r>
              <a:rPr lang="en-US" sz="1400" b="1" dirty="0" err="1">
                <a:solidFill>
                  <a:srgbClr val="0A0A0A"/>
                </a:solidFill>
                <a:latin typeface="Google Sans"/>
              </a:rPr>
              <a:t>Kuɗaɗen</a:t>
            </a:r>
            <a:r>
              <a:rPr lang="en-US" sz="1400" b="1" dirty="0">
                <a:solidFill>
                  <a:srgbClr val="0A0A0A"/>
                </a:solidFill>
                <a:latin typeface="Google Sans"/>
              </a:rPr>
              <a:t> da </a:t>
            </a:r>
            <a:r>
              <a:rPr lang="en-US" sz="1400" b="1" dirty="0" err="1">
                <a:solidFill>
                  <a:srgbClr val="0A0A0A"/>
                </a:solidFill>
                <a:latin typeface="Google Sans"/>
              </a:rPr>
              <a:t>Za’a</a:t>
            </a:r>
            <a:r>
              <a:rPr lang="en-US" sz="1400" b="1" dirty="0">
                <a:solidFill>
                  <a:srgbClr val="0A0A0A"/>
                </a:solidFill>
                <a:latin typeface="Google Sans"/>
              </a:rPr>
              <a:t>  </a:t>
            </a:r>
            <a:r>
              <a:rPr lang="en-US" sz="1400" b="1" dirty="0" err="1">
                <a:solidFill>
                  <a:srgbClr val="0A0A0A"/>
                </a:solidFill>
                <a:latin typeface="Google Sans"/>
              </a:rPr>
              <a:t>Kashe</a:t>
            </a:r>
            <a:r>
              <a:rPr lang="en-US" sz="1400" b="1" dirty="0">
                <a:solidFill>
                  <a:srgbClr val="0A0A0A"/>
                </a:solidFill>
                <a:latin typeface="Google Sans"/>
              </a:rPr>
              <a:t> </a:t>
            </a:r>
            <a:r>
              <a:rPr lang="en-US" sz="1400" b="1" dirty="0" err="1">
                <a:solidFill>
                  <a:srgbClr val="0A0A0A"/>
                </a:solidFill>
                <a:latin typeface="Google Sans"/>
              </a:rPr>
              <a:t>kan</a:t>
            </a:r>
            <a:r>
              <a:rPr lang="en-US" sz="1400" b="1" dirty="0">
                <a:solidFill>
                  <a:srgbClr val="0A0A0A"/>
                </a:solidFill>
                <a:latin typeface="Google Sans"/>
              </a:rPr>
              <a:t> </a:t>
            </a:r>
            <a:r>
              <a:rPr lang="en-US" sz="1400" b="1" dirty="0" err="1">
                <a:solidFill>
                  <a:srgbClr val="0A0A0A"/>
                </a:solidFill>
                <a:latin typeface="Google Sans"/>
              </a:rPr>
              <a:t>Kiwon</a:t>
            </a:r>
            <a:r>
              <a:rPr lang="en-US" sz="1400" b="1" dirty="0">
                <a:solidFill>
                  <a:srgbClr val="0A0A0A"/>
                </a:solidFill>
                <a:latin typeface="Google Sans"/>
              </a:rPr>
              <a:t> </a:t>
            </a:r>
            <a:r>
              <a:rPr lang="en-US" sz="1400" b="1" dirty="0" err="1">
                <a:solidFill>
                  <a:srgbClr val="0A0A0A"/>
                </a:solidFill>
                <a:latin typeface="Google Sans"/>
              </a:rPr>
              <a:t>Lafiya</a:t>
            </a:r>
            <a:r>
              <a:rPr lang="en-US" sz="1400" b="1" dirty="0">
                <a:solidFill>
                  <a:srgbClr val="0A0A0A"/>
                </a:solidFill>
                <a:latin typeface="Google Sans"/>
              </a:rPr>
              <a:t> </a:t>
            </a:r>
            <a:r>
              <a:rPr lang="en-US" sz="1400" b="1" dirty="0" smtClean="0">
                <a:solidFill>
                  <a:srgbClr val="0A0A0A"/>
                </a:solidFill>
                <a:latin typeface="Google Sans"/>
              </a:rPr>
              <a:t>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a:t>
            </a:r>
            <a:r>
              <a:rPr lang="en-US" sz="1400" b="1" dirty="0" err="1">
                <a:solidFill>
                  <a:srgbClr val="0A0A0A"/>
                </a:solidFill>
                <a:latin typeface="Google Sans"/>
              </a:rPr>
              <a:t>bisa</a:t>
            </a:r>
            <a:r>
              <a:rPr lang="en-US" sz="1400" b="1" dirty="0">
                <a:solidFill>
                  <a:srgbClr val="0A0A0A"/>
                </a:solidFill>
                <a:latin typeface="Google Sans"/>
              </a:rPr>
              <a:t> </a:t>
            </a:r>
            <a:r>
              <a:rPr lang="en-US" sz="1400" b="1" dirty="0" err="1">
                <a:solidFill>
                  <a:srgbClr val="0A0A0A"/>
                </a:solidFill>
                <a:latin typeface="Google Sans"/>
              </a:rPr>
              <a:t>Rarrbuwar</a:t>
            </a:r>
            <a:r>
              <a:rPr lang="en-US" sz="1400" b="1" dirty="0">
                <a:solidFill>
                  <a:srgbClr val="0A0A0A"/>
                </a:solidFill>
                <a:latin typeface="Google Sans"/>
              </a:rPr>
              <a:t> </a:t>
            </a:r>
            <a:r>
              <a:rPr lang="en-US" sz="1400" b="1" dirty="0" err="1">
                <a:solidFill>
                  <a:srgbClr val="0A0A0A"/>
                </a:solidFill>
                <a:latin typeface="Google Sans"/>
              </a:rPr>
              <a:t>Shirye-Shiryen</a:t>
            </a:r>
            <a:r>
              <a:rPr lang="en-US" sz="1400" b="1" dirty="0">
                <a:solidFill>
                  <a:srgbClr val="0A0A0A"/>
                </a:solidFill>
                <a:latin typeface="Google Sans"/>
              </a:rPr>
              <a:t>  </a:t>
            </a:r>
            <a:r>
              <a:rPr lang="en-US" sz="1400" b="1" dirty="0" err="1">
                <a:solidFill>
                  <a:srgbClr val="0A0A0A"/>
                </a:solidFill>
                <a:latin typeface="Google Sans"/>
              </a:rPr>
              <a:t>Gomnati</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sp>
        <p:nvSpPr>
          <p:cNvPr id="4" name="Rectangle 1"/>
          <p:cNvSpPr>
            <a:spLocks noChangeArrowheads="1"/>
          </p:cNvSpPr>
          <p:nvPr/>
        </p:nvSpPr>
        <p:spPr bwMode="auto">
          <a:xfrm>
            <a:off x="301424" y="167045"/>
            <a:ext cx="6248400"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1" i="0" u="none" strike="noStrike" cap="none" normalizeH="0" baseline="0" dirty="0" err="1" smtClean="0">
                <a:ln>
                  <a:noFill/>
                </a:ln>
                <a:solidFill>
                  <a:srgbClr val="0A0A0A"/>
                </a:solidFill>
                <a:effectLst/>
                <a:latin typeface="Google Sans"/>
              </a:rPr>
              <a:t>Kuɗaɗen</a:t>
            </a:r>
            <a:r>
              <a:rPr kumimoji="0" lang="en-US" sz="1600" b="1" i="0" u="none" strike="noStrike" cap="none" normalizeH="0" baseline="0" dirty="0" smtClean="0">
                <a:ln>
                  <a:noFill/>
                </a:ln>
                <a:solidFill>
                  <a:srgbClr val="0A0A0A"/>
                </a:solidFill>
                <a:effectLst/>
                <a:latin typeface="Google Sans"/>
              </a:rPr>
              <a:t> da aka </a:t>
            </a:r>
            <a:r>
              <a:rPr kumimoji="0" lang="en-US" sz="1600" b="1" i="0" u="none" strike="noStrike" cap="none" normalizeH="0" baseline="0" dirty="0" err="1" smtClean="0">
                <a:ln>
                  <a:noFill/>
                </a:ln>
                <a:solidFill>
                  <a:srgbClr val="0A0A0A"/>
                </a:solidFill>
                <a:effectLst/>
                <a:latin typeface="Google Sans"/>
              </a:rPr>
              <a:t>Kashe</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kan</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Kiwon</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Lafiya</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na</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Matakin</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Farko</a:t>
            </a:r>
            <a:r>
              <a:rPr kumimoji="0" lang="en-US" sz="1600" b="1" i="0" u="none" strike="noStrike" cap="none" normalizeH="0" baseline="0" dirty="0" smtClean="0">
                <a:ln>
                  <a:noFill/>
                </a:ln>
                <a:solidFill>
                  <a:srgbClr val="0A0A0A"/>
                </a:solidFill>
                <a:effectLst/>
                <a:latin typeface="Google Sans"/>
              </a:rPr>
              <a:t> ta </a:t>
            </a:r>
            <a:r>
              <a:rPr kumimoji="0" lang="en-US" sz="1600" b="1" i="0" u="none" strike="noStrike" cap="none" normalizeH="0" baseline="0" dirty="0" err="1" smtClean="0">
                <a:ln>
                  <a:noFill/>
                </a:ln>
                <a:solidFill>
                  <a:srgbClr val="0A0A0A"/>
                </a:solidFill>
                <a:effectLst/>
                <a:latin typeface="Google Sans"/>
              </a:rPr>
              <a:t>fuskar</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Rarrabuwar</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Tattalin</a:t>
            </a:r>
            <a:r>
              <a:rPr kumimoji="0" lang="en-US" sz="1600" b="1" i="0" u="none" strike="noStrike" cap="none" normalizeH="0" baseline="0" dirty="0" smtClean="0">
                <a:ln>
                  <a:noFill/>
                </a:ln>
                <a:solidFill>
                  <a:srgbClr val="0A0A0A"/>
                </a:solidFill>
                <a:effectLst/>
                <a:latin typeface="Google Sans"/>
              </a:rPr>
              <a:t> </a:t>
            </a:r>
            <a:r>
              <a:rPr kumimoji="0" lang="en-US" sz="1600" b="1" i="0" u="none" strike="noStrike" cap="none" normalizeH="0" baseline="0" dirty="0" err="1" smtClean="0">
                <a:ln>
                  <a:noFill/>
                </a:ln>
                <a:solidFill>
                  <a:srgbClr val="0A0A0A"/>
                </a:solidFill>
                <a:effectLst/>
                <a:latin typeface="Google Sans"/>
              </a:rPr>
              <a:t>Arziki</a:t>
            </a:r>
            <a:endParaRPr kumimoji="0" lang="en-US" sz="1600" b="0" i="0" u="none" strike="noStrike" cap="none" normalizeH="0" baseline="0" dirty="0" smtClean="0">
              <a:ln>
                <a:noFill/>
              </a:ln>
              <a:solidFill>
                <a:schemeClr val="tx1"/>
              </a:solidFill>
              <a:effectLst/>
            </a:endParaRPr>
          </a:p>
        </p:txBody>
      </p:sp>
      <p:pic>
        <p:nvPicPr>
          <p:cNvPr id="5" name="Picture 4"/>
          <p:cNvPicPr>
            <a:picLocks noChangeAspect="1"/>
          </p:cNvPicPr>
          <p:nvPr/>
        </p:nvPicPr>
        <p:blipFill>
          <a:blip r:embed="rId1"/>
          <a:stretch>
            <a:fillRect/>
          </a:stretch>
        </p:blipFill>
        <p:spPr>
          <a:xfrm>
            <a:off x="609600" y="751819"/>
            <a:ext cx="5791200" cy="74777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533400" y="533400"/>
            <a:ext cx="5791200" cy="762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533400" y="762000"/>
            <a:ext cx="5867400" cy="1157533"/>
          </a:xfrm>
          <a:prstGeom prst="rect">
            <a:avLst/>
          </a:prstGeom>
        </p:spPr>
      </p:pic>
      <p:sp>
        <p:nvSpPr>
          <p:cNvPr id="5" name="TextBox 4"/>
          <p:cNvSpPr txBox="1"/>
          <p:nvPr/>
        </p:nvSpPr>
        <p:spPr>
          <a:xfrm>
            <a:off x="381000" y="228600"/>
            <a:ext cx="6248399" cy="523220"/>
          </a:xfrm>
          <a:prstGeom prst="rect">
            <a:avLst/>
          </a:prstGeom>
          <a:noFill/>
        </p:spPr>
        <p:txBody>
          <a:bodyPr wrap="square" rtlCol="0">
            <a:spAutoFit/>
          </a:bodyPr>
          <a:lstStyle/>
          <a:p>
            <a:r>
              <a:rPr lang="en-US" sz="1400" b="1" dirty="0" err="1" smtClean="0">
                <a:solidFill>
                  <a:srgbClr val="0A0A0A"/>
                </a:solidFill>
                <a:latin typeface="Google Sans"/>
              </a:rPr>
              <a:t>Kudaden</a:t>
            </a:r>
            <a:r>
              <a:rPr lang="en-US" sz="1400" b="1" dirty="0" smtClean="0">
                <a:solidFill>
                  <a:srgbClr val="0A0A0A"/>
                </a:solidFill>
                <a:latin typeface="Google Sans"/>
              </a:rPr>
              <a:t> da </a:t>
            </a:r>
            <a:r>
              <a:rPr lang="en-US" sz="1400" b="1" dirty="0" err="1" smtClean="0">
                <a:solidFill>
                  <a:srgbClr val="0A0A0A"/>
                </a:solidFill>
                <a:latin typeface="Google Sans"/>
              </a:rPr>
              <a:t>Za’a</a:t>
            </a:r>
            <a:r>
              <a:rPr lang="en-US" sz="1400" b="1" dirty="0" smtClean="0">
                <a:solidFill>
                  <a:srgbClr val="0A0A0A"/>
                </a:solidFill>
                <a:latin typeface="Google Sans"/>
              </a:rPr>
              <a:t> </a:t>
            </a:r>
            <a:r>
              <a:rPr lang="en-US" sz="1400" b="1" dirty="0" err="1" smtClean="0">
                <a:solidFill>
                  <a:srgbClr val="0A0A0A"/>
                </a:solidFill>
                <a:latin typeface="Google Sans"/>
              </a:rPr>
              <a:t>Kashe</a:t>
            </a:r>
            <a:r>
              <a:rPr lang="en-US" sz="1400" b="1" dirty="0" smtClean="0">
                <a:solidFill>
                  <a:srgbClr val="0A0A0A"/>
                </a:solidFill>
                <a:latin typeface="Google Sans"/>
              </a:rPr>
              <a:t> </a:t>
            </a:r>
            <a:r>
              <a:rPr lang="en-US" sz="1400" b="1" dirty="0" err="1" smtClean="0">
                <a:solidFill>
                  <a:srgbClr val="0A0A0A"/>
                </a:solidFill>
                <a:latin typeface="Google Sans"/>
              </a:rPr>
              <a:t>wajen</a:t>
            </a:r>
            <a:r>
              <a:rPr lang="en-US" sz="1400" b="1" dirty="0" smtClean="0">
                <a:solidFill>
                  <a:srgbClr val="0A0A0A"/>
                </a:solidFill>
                <a:latin typeface="Google Sans"/>
              </a:rPr>
              <a:t> Kula da </a:t>
            </a:r>
            <a:r>
              <a:rPr lang="en-US" sz="1400" b="1" dirty="0" err="1" smtClean="0">
                <a:solidFill>
                  <a:srgbClr val="0A0A0A"/>
                </a:solidFill>
                <a:latin typeface="Google Sans"/>
              </a:rPr>
              <a:t>Ilimi</a:t>
            </a:r>
            <a:r>
              <a:rPr lang="en-US" sz="1400" b="1" dirty="0" smtClean="0">
                <a:solidFill>
                  <a:srgbClr val="0A0A0A"/>
                </a:solidFill>
                <a:latin typeface="Google Sans"/>
              </a:rPr>
              <a:t> </a:t>
            </a:r>
            <a:r>
              <a:rPr lang="en-US" sz="1400" b="1" dirty="0" err="1" smtClean="0">
                <a:solidFill>
                  <a:srgbClr val="0A0A0A"/>
                </a:solidFill>
                <a:latin typeface="Google Sans"/>
              </a:rPr>
              <a:t>Matakin</a:t>
            </a:r>
            <a:r>
              <a:rPr lang="en-US" sz="1400" b="1" dirty="0" smtClean="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a:t>
            </a:r>
            <a:r>
              <a:rPr lang="en-US" sz="1400" b="1" dirty="0" err="1">
                <a:solidFill>
                  <a:srgbClr val="0A0A0A"/>
                </a:solidFill>
                <a:latin typeface="Google Sans"/>
              </a:rPr>
              <a:t>Bisa</a:t>
            </a:r>
            <a:r>
              <a:rPr lang="en-US" sz="1400" b="1" dirty="0">
                <a:solidFill>
                  <a:srgbClr val="0A0A0A"/>
                </a:solidFill>
                <a:latin typeface="Google Sans"/>
              </a:rPr>
              <a:t> </a:t>
            </a:r>
            <a:r>
              <a:rPr lang="en-US" sz="1400" b="1" dirty="0" err="1">
                <a:solidFill>
                  <a:srgbClr val="0A0A0A"/>
                </a:solidFill>
                <a:latin typeface="Google Sans"/>
              </a:rPr>
              <a:t>Rabe-Raben</a:t>
            </a:r>
            <a:r>
              <a:rPr lang="en-US" sz="1400" b="1" dirty="0">
                <a:solidFill>
                  <a:srgbClr val="0A0A0A"/>
                </a:solidFill>
                <a:latin typeface="Google Sans"/>
              </a:rPr>
              <a:t> </a:t>
            </a:r>
            <a:r>
              <a:rPr lang="en-US" sz="1400" b="1" dirty="0" err="1">
                <a:solidFill>
                  <a:srgbClr val="0A0A0A"/>
                </a:solidFill>
                <a:latin typeface="Google Sans"/>
              </a:rPr>
              <a:t>Gudanar</a:t>
            </a:r>
            <a:r>
              <a:rPr lang="en-US" sz="1400" b="1" dirty="0">
                <a:solidFill>
                  <a:srgbClr val="0A0A0A"/>
                </a:solidFill>
                <a:latin typeface="Google Sans"/>
              </a:rPr>
              <a:t> da </a:t>
            </a:r>
            <a:r>
              <a:rPr lang="en-US" sz="1400" b="1" dirty="0" err="1" smtClean="0">
                <a:solidFill>
                  <a:srgbClr val="0A0A0A"/>
                </a:solidFill>
                <a:latin typeface="Google Sans"/>
              </a:rPr>
              <a:t>Gomnati</a:t>
            </a:r>
            <a:endParaRPr lang="en-US" sz="1400" dirty="0"/>
          </a:p>
        </p:txBody>
      </p:sp>
      <p:pic>
        <p:nvPicPr>
          <p:cNvPr id="6" name="Picture 5"/>
          <p:cNvPicPr>
            <a:picLocks noChangeAspect="1"/>
          </p:cNvPicPr>
          <p:nvPr/>
        </p:nvPicPr>
        <p:blipFill>
          <a:blip r:embed="rId2"/>
          <a:stretch>
            <a:fillRect/>
          </a:stretch>
        </p:blipFill>
        <p:spPr>
          <a:xfrm>
            <a:off x="533400" y="2656667"/>
            <a:ext cx="5867400" cy="1458133"/>
          </a:xfrm>
          <a:prstGeom prst="rect">
            <a:avLst/>
          </a:prstGeom>
        </p:spPr>
      </p:pic>
      <p:sp>
        <p:nvSpPr>
          <p:cNvPr id="7" name="TextBox 6"/>
          <p:cNvSpPr txBox="1"/>
          <p:nvPr/>
        </p:nvSpPr>
        <p:spPr>
          <a:xfrm>
            <a:off x="457200" y="2067580"/>
            <a:ext cx="5981700" cy="523220"/>
          </a:xfrm>
          <a:prstGeom prst="rect">
            <a:avLst/>
          </a:prstGeom>
          <a:noFill/>
        </p:spPr>
        <p:txBody>
          <a:bodyPr wrap="square" rtlCol="0">
            <a:spAutoFit/>
          </a:bodyPr>
          <a:lstStyle/>
          <a:p>
            <a:r>
              <a:rPr lang="en-US" sz="1400" b="1" dirty="0" err="1" smtClean="0"/>
              <a:t>Kudaden</a:t>
            </a:r>
            <a:r>
              <a:rPr lang="en-US" sz="1400" b="1" dirty="0" smtClean="0"/>
              <a:t> da </a:t>
            </a:r>
            <a:r>
              <a:rPr lang="en-US" sz="1400" b="1" dirty="0" err="1" smtClean="0"/>
              <a:t>Za’a</a:t>
            </a:r>
            <a:r>
              <a:rPr lang="en-US" sz="1400" b="1" dirty="0" smtClean="0"/>
              <a:t> </a:t>
            </a:r>
            <a:r>
              <a:rPr lang="en-US" sz="1400" b="1" dirty="0" err="1" smtClean="0"/>
              <a:t>Kashe</a:t>
            </a:r>
            <a:r>
              <a:rPr lang="en-US" sz="1400" b="1" dirty="0" smtClean="0"/>
              <a:t> </a:t>
            </a:r>
            <a:r>
              <a:rPr lang="en-US" sz="1400" b="1" dirty="0" err="1" smtClean="0"/>
              <a:t>wajen</a:t>
            </a:r>
            <a:r>
              <a:rPr lang="en-US" sz="1400" b="1" dirty="0" smtClean="0"/>
              <a:t> Kula da </a:t>
            </a:r>
            <a:r>
              <a:rPr lang="en-US" sz="1400" b="1" dirty="0" err="1" smtClean="0"/>
              <a:t>Ilimi</a:t>
            </a:r>
            <a:r>
              <a:rPr lang="en-US" sz="1400" b="1" dirty="0" smtClean="0"/>
              <a:t> </a:t>
            </a:r>
            <a:r>
              <a:rPr lang="en-US" sz="1400" b="1" dirty="0" smtClean="0">
                <a:solidFill>
                  <a:srgbClr val="0A0A0A"/>
                </a:solidFill>
                <a:latin typeface="Google Sans"/>
              </a:rPr>
              <a:t>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a:t>
            </a:r>
            <a:r>
              <a:rPr lang="en-US" sz="1400" b="1" dirty="0" err="1">
                <a:solidFill>
                  <a:srgbClr val="0A0A0A"/>
                </a:solidFill>
                <a:latin typeface="Google Sans"/>
              </a:rPr>
              <a:t>Gwargwadon</a:t>
            </a:r>
            <a:r>
              <a:rPr lang="en-US" sz="1400" b="1" dirty="0">
                <a:solidFill>
                  <a:srgbClr val="0A0A0A"/>
                </a:solidFill>
                <a:latin typeface="Google Sans"/>
              </a:rPr>
              <a:t> </a:t>
            </a:r>
            <a:r>
              <a:rPr lang="en-US" sz="1400" b="1" dirty="0" err="1">
                <a:solidFill>
                  <a:srgbClr val="0A0A0A"/>
                </a:solidFill>
                <a:latin typeface="Google Sans"/>
              </a:rPr>
              <a:t>Rarrabuwan</a:t>
            </a:r>
            <a:r>
              <a:rPr lang="en-US" sz="1400" b="1" dirty="0">
                <a:solidFill>
                  <a:srgbClr val="0A0A0A"/>
                </a:solidFill>
                <a:latin typeface="Google Sans"/>
              </a:rPr>
              <a:t> </a:t>
            </a:r>
            <a:r>
              <a:rPr lang="en-US" sz="1400" b="1" dirty="0" err="1">
                <a:solidFill>
                  <a:srgbClr val="0A0A0A"/>
                </a:solidFill>
                <a:latin typeface="Google Sans"/>
              </a:rPr>
              <a:t>Aikin</a:t>
            </a:r>
            <a:r>
              <a:rPr lang="en-US" sz="1400" b="1" dirty="0">
                <a:solidFill>
                  <a:srgbClr val="0A0A0A"/>
                </a:solidFill>
                <a:latin typeface="Google Sans"/>
              </a:rPr>
              <a:t> </a:t>
            </a:r>
            <a:r>
              <a:rPr lang="en-US" sz="1400" b="1" dirty="0" err="1" smtClean="0">
                <a:solidFill>
                  <a:srgbClr val="0A0A0A"/>
                </a:solidFill>
                <a:latin typeface="Google Sans"/>
              </a:rPr>
              <a:t>Gomnati</a:t>
            </a:r>
            <a:endParaRPr lang="en-US" sz="1400" b="1" dirty="0"/>
          </a:p>
        </p:txBody>
      </p:sp>
      <p:pic>
        <p:nvPicPr>
          <p:cNvPr id="8" name="Picture 7"/>
          <p:cNvPicPr>
            <a:picLocks noChangeAspect="1"/>
          </p:cNvPicPr>
          <p:nvPr/>
        </p:nvPicPr>
        <p:blipFill>
          <a:blip r:embed="rId3"/>
          <a:stretch>
            <a:fillRect/>
          </a:stretch>
        </p:blipFill>
        <p:spPr>
          <a:xfrm>
            <a:off x="533400" y="4648200"/>
            <a:ext cx="5867400" cy="3826934"/>
          </a:xfrm>
          <a:prstGeom prst="rect">
            <a:avLst/>
          </a:prstGeom>
        </p:spPr>
      </p:pic>
      <p:sp>
        <p:nvSpPr>
          <p:cNvPr id="9" name="TextBox 8"/>
          <p:cNvSpPr txBox="1"/>
          <p:nvPr/>
        </p:nvSpPr>
        <p:spPr>
          <a:xfrm>
            <a:off x="609600" y="4114800"/>
            <a:ext cx="5981700" cy="523220"/>
          </a:xfrm>
          <a:prstGeom prst="rect">
            <a:avLst/>
          </a:prstGeom>
          <a:noFill/>
        </p:spPr>
        <p:txBody>
          <a:bodyPr wrap="square" rtlCol="0">
            <a:spAutoFit/>
          </a:bodyPr>
          <a:lstStyle/>
          <a:p>
            <a:r>
              <a:rPr lang="en-US" sz="1400" b="1" dirty="0" err="1" smtClean="0"/>
              <a:t>Kudaden</a:t>
            </a:r>
            <a:r>
              <a:rPr lang="en-US" sz="1400" b="1" dirty="0" smtClean="0"/>
              <a:t> da </a:t>
            </a:r>
            <a:r>
              <a:rPr lang="en-US" sz="1400" b="1" dirty="0" err="1" smtClean="0"/>
              <a:t>Za’a</a:t>
            </a:r>
            <a:r>
              <a:rPr lang="en-US" sz="1400" b="1" dirty="0" smtClean="0"/>
              <a:t> </a:t>
            </a:r>
            <a:r>
              <a:rPr lang="en-US" sz="1400" b="1" dirty="0" err="1" smtClean="0"/>
              <a:t>Kashe</a:t>
            </a:r>
            <a:r>
              <a:rPr lang="en-US" sz="1400" b="1" dirty="0" smtClean="0"/>
              <a:t> </a:t>
            </a:r>
            <a:r>
              <a:rPr lang="en-US" sz="1400" b="1" dirty="0" err="1" smtClean="0"/>
              <a:t>wajen</a:t>
            </a:r>
            <a:r>
              <a:rPr lang="en-US" sz="1400" b="1" dirty="0" smtClean="0"/>
              <a:t> Kula da </a:t>
            </a:r>
            <a:r>
              <a:rPr lang="en-US" sz="1400" b="1" dirty="0" err="1" smtClean="0"/>
              <a:t>Ilimi</a:t>
            </a:r>
            <a:r>
              <a:rPr lang="en-US" sz="1400" b="1" dirty="0" smtClean="0"/>
              <a:t> </a:t>
            </a:r>
            <a:r>
              <a:rPr lang="en-US" sz="1400" b="1" dirty="0" smtClean="0">
                <a:solidFill>
                  <a:srgbClr val="0A0A0A"/>
                </a:solidFill>
                <a:latin typeface="Google Sans"/>
              </a:rPr>
              <a:t>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a:t>
            </a:r>
            <a:r>
              <a:rPr lang="en-US" sz="1400" b="1" dirty="0" err="1" smtClean="0">
                <a:solidFill>
                  <a:srgbClr val="0A0A0A"/>
                </a:solidFill>
                <a:latin typeface="Google Sans"/>
              </a:rPr>
              <a:t>bisa</a:t>
            </a:r>
            <a:r>
              <a:rPr lang="en-US" sz="1400" b="1" dirty="0" smtClean="0">
                <a:solidFill>
                  <a:srgbClr val="0A0A0A"/>
                </a:solidFill>
                <a:latin typeface="Google Sans"/>
              </a:rPr>
              <a:t> </a:t>
            </a:r>
            <a:r>
              <a:rPr lang="en-US" sz="1400" b="1" dirty="0" err="1" smtClean="0">
                <a:solidFill>
                  <a:srgbClr val="0A0A0A"/>
                </a:solidFill>
                <a:latin typeface="Google Sans"/>
              </a:rPr>
              <a:t>Rarrbuwar</a:t>
            </a:r>
            <a:r>
              <a:rPr lang="en-US" sz="1400" b="1" dirty="0" smtClean="0">
                <a:solidFill>
                  <a:srgbClr val="0A0A0A"/>
                </a:solidFill>
                <a:latin typeface="Google Sans"/>
              </a:rPr>
              <a:t> </a:t>
            </a:r>
            <a:r>
              <a:rPr lang="en-US" sz="1400" b="1" dirty="0" err="1" smtClean="0">
                <a:solidFill>
                  <a:srgbClr val="0A0A0A"/>
                </a:solidFill>
                <a:latin typeface="Google Sans"/>
              </a:rPr>
              <a:t>Shirye-Shiryen</a:t>
            </a:r>
            <a:r>
              <a:rPr lang="en-US" sz="1400" b="1" dirty="0" smtClean="0">
                <a:solidFill>
                  <a:srgbClr val="0A0A0A"/>
                </a:solidFill>
                <a:latin typeface="Google Sans"/>
              </a:rPr>
              <a:t>  </a:t>
            </a:r>
            <a:r>
              <a:rPr lang="en-US" sz="1400" b="1" dirty="0" err="1" smtClean="0">
                <a:solidFill>
                  <a:srgbClr val="0A0A0A"/>
                </a:solidFill>
                <a:latin typeface="Google Sans"/>
              </a:rPr>
              <a:t>Gomnati</a:t>
            </a:r>
            <a:endParaRPr 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205" y="398544"/>
            <a:ext cx="1467503" cy="323165"/>
          </a:xfrm>
          <a:prstGeom prst="rect">
            <a:avLst/>
          </a:prstGeom>
          <a:noFill/>
        </p:spPr>
        <p:txBody>
          <a:bodyPr wrap="square" rtlCol="0">
            <a:spAutoFit/>
          </a:bodyPr>
          <a:lstStyle/>
          <a:p>
            <a:pPr algn="ctr"/>
            <a:r>
              <a:rPr lang="en-US" sz="1500" b="1" dirty="0" err="1" smtClean="0"/>
              <a:t>Gabatarwa</a:t>
            </a:r>
            <a:endParaRPr lang="en-US" sz="1500" b="1" dirty="0"/>
          </a:p>
        </p:txBody>
      </p:sp>
      <p:sp>
        <p:nvSpPr>
          <p:cNvPr id="6" name="TextBox 5"/>
          <p:cNvSpPr txBox="1"/>
          <p:nvPr/>
        </p:nvSpPr>
        <p:spPr>
          <a:xfrm>
            <a:off x="231711" y="678043"/>
            <a:ext cx="6256195" cy="2862322"/>
          </a:xfrm>
          <a:prstGeom prst="rect">
            <a:avLst/>
          </a:prstGeom>
          <a:noFill/>
        </p:spPr>
        <p:txBody>
          <a:bodyPr wrap="square" rtlCol="0">
            <a:spAutoFit/>
          </a:bodyPr>
          <a:lstStyle/>
          <a:p>
            <a:pPr algn="just"/>
            <a:r>
              <a:rPr lang="en-US" sz="1500" dirty="0"/>
              <a:t>A </a:t>
            </a:r>
            <a:r>
              <a:rPr lang="en-US" sz="1500" dirty="0" err="1"/>
              <a:t>kokarinta</a:t>
            </a:r>
            <a:r>
              <a:rPr lang="en-US" sz="1500" dirty="0"/>
              <a:t> da </a:t>
            </a:r>
            <a:r>
              <a:rPr lang="en-US" sz="1500" dirty="0" err="1" smtClean="0"/>
              <a:t>takeyi</a:t>
            </a:r>
            <a:r>
              <a:rPr lang="en-US" sz="1500" dirty="0" smtClean="0"/>
              <a:t> </a:t>
            </a:r>
            <a:r>
              <a:rPr lang="en-US" sz="1500" dirty="0" err="1"/>
              <a:t>wajen</a:t>
            </a:r>
            <a:r>
              <a:rPr lang="en-US" sz="1500" dirty="0"/>
              <a:t> </a:t>
            </a:r>
            <a:r>
              <a:rPr lang="en-US" sz="1500" dirty="0" err="1"/>
              <a:t>wayar</a:t>
            </a:r>
            <a:r>
              <a:rPr lang="en-US" sz="1500" dirty="0"/>
              <a:t> da </a:t>
            </a:r>
            <a:r>
              <a:rPr lang="en-US" sz="1500" dirty="0" err="1"/>
              <a:t>kan</a:t>
            </a:r>
            <a:r>
              <a:rPr lang="en-US" sz="1500" dirty="0"/>
              <a:t> </a:t>
            </a:r>
            <a:r>
              <a:rPr lang="en-US" sz="1500" dirty="0" err="1"/>
              <a:t>jamaár</a:t>
            </a:r>
            <a:r>
              <a:rPr lang="en-US" sz="1500" dirty="0"/>
              <a:t> </a:t>
            </a:r>
            <a:r>
              <a:rPr lang="en-US" sz="1500" dirty="0" err="1"/>
              <a:t>Jihar</a:t>
            </a:r>
            <a:r>
              <a:rPr lang="en-US" sz="1500" dirty="0"/>
              <a:t> Gombe da </a:t>
            </a:r>
            <a:r>
              <a:rPr lang="en-US" sz="1500" dirty="0" err="1"/>
              <a:t>sauran</a:t>
            </a:r>
            <a:r>
              <a:rPr lang="en-US" sz="1500" dirty="0"/>
              <a:t> </a:t>
            </a:r>
            <a:r>
              <a:rPr lang="en-US" sz="1500" dirty="0" err="1"/>
              <a:t>masu</a:t>
            </a:r>
            <a:r>
              <a:rPr lang="en-US" sz="1500" dirty="0"/>
              <a:t> </a:t>
            </a:r>
            <a:r>
              <a:rPr lang="en-US" sz="1500" dirty="0" err="1"/>
              <a:t>sha’awar</a:t>
            </a:r>
            <a:r>
              <a:rPr lang="en-US" sz="1500" dirty="0"/>
              <a:t> </a:t>
            </a:r>
            <a:r>
              <a:rPr lang="en-US" sz="1500" dirty="0" err="1"/>
              <a:t>bibiyar</a:t>
            </a:r>
            <a:r>
              <a:rPr lang="en-US" sz="1500" dirty="0"/>
              <a:t> </a:t>
            </a:r>
            <a:r>
              <a:rPr lang="en-US" sz="1500" dirty="0" err="1"/>
              <a:t>kasafin</a:t>
            </a:r>
            <a:r>
              <a:rPr lang="en-US" sz="1500" dirty="0"/>
              <a:t> </a:t>
            </a:r>
            <a:r>
              <a:rPr lang="en-US" sz="1500" dirty="0" err="1"/>
              <a:t>kudin</a:t>
            </a:r>
            <a:r>
              <a:rPr lang="en-US" sz="1500" dirty="0"/>
              <a:t> </a:t>
            </a:r>
            <a:r>
              <a:rPr lang="en-US" sz="1500" dirty="0" err="1"/>
              <a:t>jihar</a:t>
            </a:r>
            <a:r>
              <a:rPr lang="en-US" sz="1500" dirty="0"/>
              <a:t> </a:t>
            </a:r>
            <a:r>
              <a:rPr lang="en-US" sz="1500" dirty="0" err="1"/>
              <a:t>na</a:t>
            </a:r>
            <a:r>
              <a:rPr lang="en-US" sz="1500" dirty="0"/>
              <a:t> </a:t>
            </a:r>
            <a:r>
              <a:rPr lang="en-US" sz="1500" dirty="0" err="1" smtClean="0"/>
              <a:t>shekarar</a:t>
            </a:r>
            <a:r>
              <a:rPr lang="en-US" sz="1500" dirty="0" smtClean="0"/>
              <a:t> 2026, </a:t>
            </a:r>
            <a:r>
              <a:rPr lang="en-US" sz="1500" dirty="0" err="1"/>
              <a:t>ma’aikatar</a:t>
            </a:r>
            <a:r>
              <a:rPr lang="en-US" sz="1500" dirty="0"/>
              <a:t> </a:t>
            </a:r>
            <a:r>
              <a:rPr lang="en-US" sz="1500" dirty="0" err="1"/>
              <a:t>kasafin</a:t>
            </a:r>
            <a:r>
              <a:rPr lang="en-US" sz="1500" dirty="0"/>
              <a:t> </a:t>
            </a:r>
            <a:r>
              <a:rPr lang="en-US" sz="1500" dirty="0" err="1"/>
              <a:t>kudi</a:t>
            </a:r>
            <a:r>
              <a:rPr lang="en-US" sz="1500" dirty="0"/>
              <a:t> da </a:t>
            </a:r>
            <a:r>
              <a:rPr lang="en-US" sz="1500" dirty="0" err="1"/>
              <a:t>tsare</a:t>
            </a:r>
            <a:r>
              <a:rPr lang="en-US" sz="1500" dirty="0"/>
              <a:t>-stare </a:t>
            </a:r>
            <a:r>
              <a:rPr lang="en-US" sz="1500" dirty="0" err="1"/>
              <a:t>tayi</a:t>
            </a:r>
            <a:r>
              <a:rPr lang="en-US" sz="1500" dirty="0"/>
              <a:t> </a:t>
            </a:r>
            <a:r>
              <a:rPr lang="en-US" sz="1500" dirty="0" err="1"/>
              <a:t>wannar</a:t>
            </a:r>
            <a:r>
              <a:rPr lang="en-US" sz="1500" dirty="0"/>
              <a:t> </a:t>
            </a:r>
            <a:r>
              <a:rPr lang="en-US" sz="1500" dirty="0" err="1"/>
              <a:t>gajeriyar</a:t>
            </a:r>
            <a:r>
              <a:rPr lang="en-US" sz="1500" dirty="0"/>
              <a:t> </a:t>
            </a:r>
            <a:r>
              <a:rPr lang="en-US" sz="1500" dirty="0" err="1"/>
              <a:t>wallafa</a:t>
            </a:r>
            <a:r>
              <a:rPr lang="en-US" sz="1500" dirty="0"/>
              <a:t> </a:t>
            </a:r>
            <a:r>
              <a:rPr lang="en-US" sz="1500" dirty="0" err="1"/>
              <a:t>domin</a:t>
            </a:r>
            <a:r>
              <a:rPr lang="en-US" sz="1500" dirty="0"/>
              <a:t> </a:t>
            </a:r>
            <a:r>
              <a:rPr lang="en-US" sz="1500" dirty="0" err="1"/>
              <a:t>ilmantar</a:t>
            </a:r>
            <a:r>
              <a:rPr lang="en-US" sz="1500" dirty="0"/>
              <a:t> da </a:t>
            </a:r>
            <a:r>
              <a:rPr lang="en-US" sz="1500" dirty="0" err="1"/>
              <a:t>jama’a</a:t>
            </a:r>
            <a:r>
              <a:rPr lang="en-US" sz="1500" dirty="0"/>
              <a:t> </a:t>
            </a:r>
            <a:r>
              <a:rPr lang="en-US" sz="1500" dirty="0" err="1"/>
              <a:t>sha’anin</a:t>
            </a:r>
            <a:r>
              <a:rPr lang="en-US" sz="1500" dirty="0"/>
              <a:t> </a:t>
            </a:r>
            <a:r>
              <a:rPr lang="en-US" sz="1500" dirty="0" err="1"/>
              <a:t>kasafin</a:t>
            </a:r>
            <a:r>
              <a:rPr lang="en-US" sz="1500" dirty="0"/>
              <a:t> </a:t>
            </a:r>
            <a:r>
              <a:rPr lang="en-US" sz="1500" dirty="0" err="1"/>
              <a:t>kudin</a:t>
            </a:r>
            <a:r>
              <a:rPr lang="en-US" sz="1500" dirty="0"/>
              <a:t> </a:t>
            </a:r>
            <a:r>
              <a:rPr lang="en-US" sz="1500" dirty="0" err="1" smtClean="0"/>
              <a:t>Gomnatin</a:t>
            </a:r>
            <a:r>
              <a:rPr lang="en-US" sz="1500" dirty="0" smtClean="0"/>
              <a:t> </a:t>
            </a:r>
            <a:r>
              <a:rPr lang="en-US" sz="1500" dirty="0" err="1"/>
              <a:t>jihar</a:t>
            </a:r>
            <a:r>
              <a:rPr lang="en-US" sz="1500" dirty="0"/>
              <a:t> Gombe </a:t>
            </a:r>
            <a:r>
              <a:rPr lang="en-US" sz="1500" dirty="0" err="1" smtClean="0"/>
              <a:t>daga</a:t>
            </a:r>
            <a:r>
              <a:rPr lang="en-US" sz="1500" dirty="0" smtClean="0"/>
              <a:t> </a:t>
            </a:r>
            <a:r>
              <a:rPr lang="en-US" sz="1500" dirty="0" err="1"/>
              <a:t>shekara</a:t>
            </a:r>
            <a:r>
              <a:rPr lang="en-US" sz="1500" dirty="0"/>
              <a:t> </a:t>
            </a:r>
            <a:r>
              <a:rPr lang="en-US" sz="1500" dirty="0" err="1"/>
              <a:t>zuwa</a:t>
            </a:r>
            <a:r>
              <a:rPr lang="en-US" sz="1500" dirty="0"/>
              <a:t> </a:t>
            </a:r>
            <a:r>
              <a:rPr lang="en-US" sz="1500" dirty="0" err="1"/>
              <a:t>shekara</a:t>
            </a:r>
            <a:r>
              <a:rPr lang="en-US" sz="1500" dirty="0"/>
              <a:t>, ta </a:t>
            </a:r>
            <a:r>
              <a:rPr lang="en-US" sz="1500" dirty="0" err="1" smtClean="0"/>
              <a:t>hanyar</a:t>
            </a:r>
            <a:r>
              <a:rPr lang="en-US" sz="1500" dirty="0" smtClean="0"/>
              <a:t> </a:t>
            </a:r>
            <a:r>
              <a:rPr lang="en-US" sz="1500" dirty="0" err="1" smtClean="0"/>
              <a:t>samar</a:t>
            </a:r>
            <a:r>
              <a:rPr lang="en-US" sz="1500" dirty="0" smtClean="0"/>
              <a:t> </a:t>
            </a:r>
            <a:r>
              <a:rPr lang="en-US" sz="1500" dirty="0"/>
              <a:t>da </a:t>
            </a:r>
            <a:r>
              <a:rPr lang="en-US" sz="1500" dirty="0" err="1"/>
              <a:t>bayani</a:t>
            </a:r>
            <a:r>
              <a:rPr lang="en-US" sz="1500" dirty="0"/>
              <a:t> </a:t>
            </a:r>
            <a:r>
              <a:rPr lang="en-US" sz="1500" dirty="0" err="1"/>
              <a:t>akan</a:t>
            </a:r>
            <a:r>
              <a:rPr lang="en-US" sz="1500" dirty="0"/>
              <a:t> </a:t>
            </a:r>
            <a:r>
              <a:rPr lang="en-US" sz="1500" dirty="0" err="1"/>
              <a:t>kasafin</a:t>
            </a:r>
            <a:r>
              <a:rPr lang="en-US" sz="1500" dirty="0"/>
              <a:t> </a:t>
            </a:r>
            <a:r>
              <a:rPr lang="en-US" sz="1500" dirty="0" err="1"/>
              <a:t>kudin</a:t>
            </a:r>
            <a:r>
              <a:rPr lang="en-US" sz="1500" dirty="0"/>
              <a:t> </a:t>
            </a:r>
            <a:r>
              <a:rPr lang="en-US" sz="1500" dirty="0" err="1"/>
              <a:t>musamman</a:t>
            </a:r>
            <a:r>
              <a:rPr lang="en-US" sz="1500" dirty="0"/>
              <a:t> </a:t>
            </a:r>
            <a:r>
              <a:rPr lang="en-US" sz="1500" dirty="0" err="1"/>
              <a:t>akan</a:t>
            </a:r>
            <a:r>
              <a:rPr lang="en-US" sz="1500" dirty="0"/>
              <a:t> </a:t>
            </a:r>
            <a:r>
              <a:rPr lang="en-US" sz="1500" dirty="0" err="1"/>
              <a:t>hasashen</a:t>
            </a:r>
            <a:r>
              <a:rPr lang="en-US" sz="1500" dirty="0"/>
              <a:t> da </a:t>
            </a:r>
            <a:r>
              <a:rPr lang="en-US" sz="1500" dirty="0" err="1"/>
              <a:t>ake</a:t>
            </a:r>
            <a:r>
              <a:rPr lang="en-US" sz="1500" dirty="0"/>
              <a:t> </a:t>
            </a:r>
            <a:r>
              <a:rPr lang="en-US" sz="1500" dirty="0" err="1"/>
              <a:t>dashi</a:t>
            </a:r>
            <a:r>
              <a:rPr lang="en-US" sz="1500" dirty="0"/>
              <a:t> </a:t>
            </a:r>
            <a:r>
              <a:rPr lang="en-US" sz="1500" dirty="0" err="1"/>
              <a:t>akan</a:t>
            </a:r>
            <a:r>
              <a:rPr lang="en-US" sz="1500" dirty="0"/>
              <a:t> </a:t>
            </a:r>
            <a:r>
              <a:rPr lang="en-US" sz="1500" dirty="0" err="1"/>
              <a:t>nawa</a:t>
            </a:r>
            <a:r>
              <a:rPr lang="en-US" sz="1500" dirty="0"/>
              <a:t> </a:t>
            </a:r>
            <a:r>
              <a:rPr lang="en-US" sz="1500" dirty="0" err="1"/>
              <a:t>ake</a:t>
            </a:r>
            <a:r>
              <a:rPr lang="en-US" sz="1500" dirty="0"/>
              <a:t> </a:t>
            </a:r>
            <a:r>
              <a:rPr lang="en-US" sz="1500" dirty="0" err="1" smtClean="0"/>
              <a:t>tsammanin</a:t>
            </a:r>
            <a:r>
              <a:rPr lang="en-US" sz="1500" dirty="0" smtClean="0"/>
              <a:t> </a:t>
            </a:r>
            <a:r>
              <a:rPr lang="en-US" sz="1500" dirty="0" err="1" smtClean="0"/>
              <a:t>samu</a:t>
            </a:r>
            <a:r>
              <a:rPr lang="en-US" sz="1500" dirty="0" smtClean="0"/>
              <a:t>, </a:t>
            </a:r>
            <a:r>
              <a:rPr lang="en-US" sz="1500" dirty="0" err="1"/>
              <a:t>daga</a:t>
            </a:r>
            <a:r>
              <a:rPr lang="en-US" sz="1500" dirty="0"/>
              <a:t> </a:t>
            </a:r>
            <a:r>
              <a:rPr lang="en-US" sz="1500" dirty="0" err="1"/>
              <a:t>wadanne</a:t>
            </a:r>
            <a:r>
              <a:rPr lang="en-US" sz="1500" dirty="0"/>
              <a:t> </a:t>
            </a:r>
            <a:r>
              <a:rPr lang="en-US" sz="1500" dirty="0" err="1"/>
              <a:t>hanyoyi</a:t>
            </a:r>
            <a:r>
              <a:rPr lang="en-US" sz="1500" dirty="0"/>
              <a:t>, </a:t>
            </a:r>
            <a:r>
              <a:rPr lang="en-US" sz="1500" dirty="0" err="1"/>
              <a:t>kuma</a:t>
            </a:r>
            <a:r>
              <a:rPr lang="en-US" sz="1500" dirty="0"/>
              <a:t> ta </a:t>
            </a:r>
            <a:r>
              <a:rPr lang="en-US" sz="1500" dirty="0" err="1"/>
              <a:t>yaya</a:t>
            </a:r>
            <a:r>
              <a:rPr lang="en-US" sz="1500" dirty="0"/>
              <a:t> </a:t>
            </a:r>
            <a:r>
              <a:rPr lang="en-US" sz="1500" dirty="0" err="1"/>
              <a:t>za’ayi</a:t>
            </a:r>
            <a:r>
              <a:rPr lang="en-US" sz="1500" dirty="0"/>
              <a:t> </a:t>
            </a:r>
            <a:r>
              <a:rPr lang="en-US" sz="1500" dirty="0" err="1"/>
              <a:t>amfani</a:t>
            </a:r>
            <a:r>
              <a:rPr lang="en-US" sz="1500" dirty="0"/>
              <a:t> da </a:t>
            </a:r>
            <a:r>
              <a:rPr lang="en-US" sz="1500" dirty="0" err="1"/>
              <a:t>kudaden</a:t>
            </a:r>
            <a:r>
              <a:rPr lang="en-US" sz="1500" dirty="0"/>
              <a:t> da aka </a:t>
            </a:r>
            <a:r>
              <a:rPr lang="en-US" sz="1500" dirty="0" err="1" smtClean="0"/>
              <a:t>samu</a:t>
            </a:r>
            <a:r>
              <a:rPr lang="en-US" sz="1500" dirty="0"/>
              <a:t>,</a:t>
            </a:r>
            <a:r>
              <a:rPr lang="en-US" sz="1500" dirty="0" smtClean="0"/>
              <a:t> </a:t>
            </a:r>
            <a:r>
              <a:rPr lang="en-US" sz="1500" dirty="0" err="1" smtClean="0"/>
              <a:t>yana</a:t>
            </a:r>
            <a:r>
              <a:rPr lang="en-US" sz="1500" dirty="0" smtClean="0"/>
              <a:t> </a:t>
            </a:r>
            <a:r>
              <a:rPr lang="en-US" sz="1500" dirty="0"/>
              <a:t>da </a:t>
            </a:r>
            <a:r>
              <a:rPr lang="en-US" sz="1500" dirty="0" err="1"/>
              <a:t>matukar</a:t>
            </a:r>
            <a:r>
              <a:rPr lang="en-US" sz="1500" dirty="0"/>
              <a:t> </a:t>
            </a:r>
            <a:r>
              <a:rPr lang="en-US" sz="1500" dirty="0" err="1"/>
              <a:t>muhimmanci</a:t>
            </a:r>
            <a:r>
              <a:rPr lang="en-US" sz="1500" dirty="0"/>
              <a:t> </a:t>
            </a:r>
            <a:r>
              <a:rPr lang="en-US" sz="1500" dirty="0" err="1"/>
              <a:t>ga</a:t>
            </a:r>
            <a:r>
              <a:rPr lang="en-US" sz="1500" dirty="0"/>
              <a:t> </a:t>
            </a:r>
            <a:r>
              <a:rPr lang="en-US" sz="1500" dirty="0" err="1"/>
              <a:t>jama’a</a:t>
            </a:r>
            <a:r>
              <a:rPr lang="en-US" sz="1500" dirty="0"/>
              <a:t>.</a:t>
            </a:r>
            <a:endParaRPr lang="en-US" sz="1500" dirty="0"/>
          </a:p>
          <a:p>
            <a:pPr algn="just"/>
            <a:r>
              <a:rPr lang="en-US" sz="1500" dirty="0" err="1"/>
              <a:t>Manufar</a:t>
            </a:r>
            <a:r>
              <a:rPr lang="en-US" sz="1500" dirty="0"/>
              <a:t> </a:t>
            </a:r>
            <a:r>
              <a:rPr lang="en-US" sz="1500" dirty="0" err="1"/>
              <a:t>wannar</a:t>
            </a:r>
            <a:r>
              <a:rPr lang="en-US" sz="1500" dirty="0"/>
              <a:t> </a:t>
            </a:r>
            <a:r>
              <a:rPr lang="en-US" sz="1500" dirty="0" err="1"/>
              <a:t>wallafa</a:t>
            </a:r>
            <a:r>
              <a:rPr lang="en-US" sz="1500" dirty="0"/>
              <a:t> shine </a:t>
            </a:r>
            <a:r>
              <a:rPr lang="en-US" sz="1500" dirty="0" err="1"/>
              <a:t>jama’a</a:t>
            </a:r>
            <a:r>
              <a:rPr lang="en-US" sz="1500" dirty="0"/>
              <a:t> </a:t>
            </a:r>
            <a:r>
              <a:rPr lang="en-US" sz="1500" dirty="0" err="1"/>
              <a:t>da</a:t>
            </a:r>
            <a:r>
              <a:rPr lang="en-US" sz="1500" dirty="0"/>
              <a:t> </a:t>
            </a:r>
            <a:r>
              <a:rPr lang="en-US" sz="1500" dirty="0" err="1"/>
              <a:t>sauran</a:t>
            </a:r>
            <a:r>
              <a:rPr lang="en-US" sz="1500" dirty="0"/>
              <a:t> </a:t>
            </a:r>
            <a:r>
              <a:rPr lang="en-US" sz="1500" dirty="0" err="1"/>
              <a:t>masu</a:t>
            </a:r>
            <a:r>
              <a:rPr lang="en-US" sz="1500" dirty="0"/>
              <a:t> </a:t>
            </a:r>
            <a:r>
              <a:rPr lang="en-US" sz="1500" dirty="0" err="1"/>
              <a:t>ruwa</a:t>
            </a:r>
            <a:r>
              <a:rPr lang="en-US" sz="1500" dirty="0"/>
              <a:t> </a:t>
            </a:r>
            <a:r>
              <a:rPr lang="en-US" sz="1500" dirty="0" err="1"/>
              <a:t>da</a:t>
            </a:r>
            <a:r>
              <a:rPr lang="en-US" sz="1500" dirty="0"/>
              <a:t> </a:t>
            </a:r>
            <a:r>
              <a:rPr lang="en-US" sz="1500" dirty="0" err="1"/>
              <a:t>tsaki</a:t>
            </a:r>
            <a:r>
              <a:rPr lang="en-US" sz="1500" dirty="0"/>
              <a:t> </a:t>
            </a:r>
            <a:r>
              <a:rPr lang="en-US" sz="1500" dirty="0" err="1"/>
              <a:t>zasu</a:t>
            </a:r>
            <a:r>
              <a:rPr lang="en-US" sz="1500" dirty="0"/>
              <a:t> </a:t>
            </a:r>
            <a:r>
              <a:rPr lang="en-US" sz="1500" dirty="0" err="1"/>
              <a:t>samu</a:t>
            </a:r>
            <a:r>
              <a:rPr lang="en-US" sz="1500" dirty="0"/>
              <a:t> </a:t>
            </a:r>
            <a:r>
              <a:rPr lang="en-US" sz="1500" dirty="0" err="1"/>
              <a:t>damar</a:t>
            </a:r>
            <a:r>
              <a:rPr lang="en-US" sz="1500" dirty="0"/>
              <a:t> </a:t>
            </a:r>
            <a:r>
              <a:rPr lang="en-US" sz="1500" dirty="0" err="1"/>
              <a:t>bada</a:t>
            </a:r>
            <a:r>
              <a:rPr lang="en-US" sz="1500" dirty="0"/>
              <a:t> </a:t>
            </a:r>
            <a:r>
              <a:rPr lang="en-US" sz="1500" dirty="0" err="1"/>
              <a:t>tasu</a:t>
            </a:r>
            <a:r>
              <a:rPr lang="en-US" sz="1500" dirty="0"/>
              <a:t> </a:t>
            </a:r>
            <a:r>
              <a:rPr lang="en-US" sz="1500" dirty="0" err="1"/>
              <a:t>gudumawa</a:t>
            </a:r>
            <a:r>
              <a:rPr lang="en-US" sz="1500" dirty="0"/>
              <a:t> </a:t>
            </a:r>
            <a:r>
              <a:rPr lang="en-US" sz="1500" dirty="0" err="1"/>
              <a:t>wajen</a:t>
            </a:r>
            <a:r>
              <a:rPr lang="en-US" sz="1500" dirty="0"/>
              <a:t> </a:t>
            </a:r>
            <a:r>
              <a:rPr lang="en-US" sz="1500" dirty="0" err="1"/>
              <a:t>ganin</a:t>
            </a:r>
            <a:r>
              <a:rPr lang="en-US" sz="1500" dirty="0"/>
              <a:t> </a:t>
            </a:r>
            <a:r>
              <a:rPr lang="en-US" sz="1500" dirty="0" err="1"/>
              <a:t>tsare-tsaren</a:t>
            </a:r>
            <a:r>
              <a:rPr lang="en-US" sz="1500" dirty="0"/>
              <a:t> </a:t>
            </a:r>
            <a:r>
              <a:rPr lang="en-US" sz="1500" dirty="0" err="1" smtClean="0"/>
              <a:t>Gomnati</a:t>
            </a:r>
            <a:r>
              <a:rPr lang="en-US" sz="1500" dirty="0" smtClean="0"/>
              <a:t> </a:t>
            </a:r>
            <a:r>
              <a:rPr lang="en-US" sz="1500" dirty="0"/>
              <a:t>sun </a:t>
            </a:r>
            <a:r>
              <a:rPr lang="en-US" sz="1500" dirty="0" err="1"/>
              <a:t>tafi</a:t>
            </a:r>
            <a:r>
              <a:rPr lang="en-US" sz="1500" dirty="0"/>
              <a:t> </a:t>
            </a:r>
            <a:r>
              <a:rPr lang="en-US" sz="1500" dirty="0" err="1"/>
              <a:t>yadda</a:t>
            </a:r>
            <a:r>
              <a:rPr lang="en-US" sz="1500" dirty="0"/>
              <a:t> </a:t>
            </a:r>
            <a:r>
              <a:rPr lang="en-US" sz="1500" dirty="0" err="1" smtClean="0"/>
              <a:t>ya</a:t>
            </a:r>
            <a:r>
              <a:rPr lang="en-US" sz="1500" dirty="0" smtClean="0"/>
              <a:t> </a:t>
            </a:r>
            <a:r>
              <a:rPr lang="en-US" sz="1500" dirty="0" err="1" smtClean="0"/>
              <a:t>kamata</a:t>
            </a:r>
            <a:r>
              <a:rPr lang="en-US" sz="1500" dirty="0"/>
              <a:t>.</a:t>
            </a:r>
            <a:endParaRPr lang="en-US" sz="1500" dirty="0"/>
          </a:p>
          <a:p>
            <a:pPr algn="just"/>
            <a:r>
              <a:rPr lang="en-US" sz="1500" dirty="0" err="1"/>
              <a:t>Kasafin</a:t>
            </a:r>
            <a:r>
              <a:rPr lang="en-US" sz="1500" dirty="0"/>
              <a:t> </a:t>
            </a:r>
            <a:r>
              <a:rPr lang="en-US" sz="1500" dirty="0" err="1"/>
              <a:t>kudin</a:t>
            </a:r>
            <a:r>
              <a:rPr lang="en-US" sz="1500" dirty="0"/>
              <a:t> </a:t>
            </a:r>
            <a:r>
              <a:rPr lang="en-US" sz="1500" dirty="0" smtClean="0"/>
              <a:t>2026 </a:t>
            </a:r>
            <a:r>
              <a:rPr lang="en-US" sz="1500" dirty="0" err="1"/>
              <a:t>anyi</a:t>
            </a:r>
            <a:r>
              <a:rPr lang="en-US" sz="1500" dirty="0"/>
              <a:t> </a:t>
            </a:r>
            <a:r>
              <a:rPr lang="en-US" sz="1500" dirty="0" err="1"/>
              <a:t>masa</a:t>
            </a:r>
            <a:r>
              <a:rPr lang="en-US" sz="1500" dirty="0"/>
              <a:t> take </a:t>
            </a:r>
            <a:r>
              <a:rPr lang="en-US" sz="1500" dirty="0" smtClean="0"/>
              <a:t>da </a:t>
            </a:r>
            <a:r>
              <a:rPr lang="en-US" sz="1500" b="1" dirty="0" err="1" smtClean="0"/>
              <a:t>Kasafi</a:t>
            </a:r>
            <a:r>
              <a:rPr lang="en-US" sz="1500" b="1" dirty="0" smtClean="0"/>
              <a:t> </a:t>
            </a:r>
            <a:r>
              <a:rPr lang="en-US" sz="1500" b="1" dirty="0" err="1" smtClean="0"/>
              <a:t>Domin</a:t>
            </a:r>
            <a:r>
              <a:rPr lang="en-US" sz="1500" b="1" dirty="0" smtClean="0"/>
              <a:t> </a:t>
            </a:r>
            <a:r>
              <a:rPr lang="en-US" sz="1500" b="1" dirty="0" err="1" smtClean="0"/>
              <a:t>Hada</a:t>
            </a:r>
            <a:r>
              <a:rPr lang="en-US" sz="1500" b="1" dirty="0" smtClean="0"/>
              <a:t> </a:t>
            </a:r>
            <a:r>
              <a:rPr lang="en-US" sz="1500" b="1" dirty="0" err="1" smtClean="0"/>
              <a:t>kan</a:t>
            </a:r>
            <a:r>
              <a:rPr lang="en-US" sz="1500" b="1" dirty="0" smtClean="0"/>
              <a:t> </a:t>
            </a:r>
            <a:r>
              <a:rPr lang="en-US" sz="1500" b="1" dirty="0" err="1" smtClean="0"/>
              <a:t>Nasarori</a:t>
            </a:r>
            <a:r>
              <a:rPr lang="en-US" sz="1500" b="1" dirty="0" smtClean="0"/>
              <a:t> </a:t>
            </a:r>
            <a:r>
              <a:rPr lang="en-US" sz="1500" dirty="0" err="1" smtClean="0"/>
              <a:t>wanda</a:t>
            </a:r>
            <a:r>
              <a:rPr lang="en-US" sz="1500" dirty="0" smtClean="0"/>
              <a:t> </a:t>
            </a:r>
            <a:r>
              <a:rPr lang="en-US" sz="1500" dirty="0" err="1" smtClean="0"/>
              <a:t>keda</a:t>
            </a:r>
            <a:r>
              <a:rPr lang="en-US" sz="1500" dirty="0" smtClean="0"/>
              <a:t> </a:t>
            </a:r>
            <a:r>
              <a:rPr lang="en-US" sz="1500" dirty="0" err="1" smtClean="0"/>
              <a:t>zummar</a:t>
            </a:r>
            <a:r>
              <a:rPr lang="en-US" sz="1500" dirty="0" smtClean="0"/>
              <a:t> </a:t>
            </a:r>
            <a:r>
              <a:rPr lang="en-US" sz="1500" dirty="0" err="1" smtClean="0"/>
              <a:t>cigaba</a:t>
            </a:r>
            <a:r>
              <a:rPr lang="en-US" sz="1500" dirty="0" smtClean="0"/>
              <a:t> da </a:t>
            </a:r>
            <a:r>
              <a:rPr lang="en-US" sz="1500" dirty="0" err="1" smtClean="0"/>
              <a:t>ayyukan</a:t>
            </a:r>
            <a:r>
              <a:rPr lang="en-US" sz="1500" dirty="0" smtClean="0"/>
              <a:t> </a:t>
            </a:r>
            <a:r>
              <a:rPr lang="en-US" sz="1500" dirty="0" err="1" smtClean="0"/>
              <a:t>alkhairi</a:t>
            </a:r>
            <a:r>
              <a:rPr lang="en-US" sz="1500" dirty="0" smtClean="0"/>
              <a:t> da </a:t>
            </a:r>
            <a:r>
              <a:rPr lang="en-US" sz="1500" dirty="0" err="1" smtClean="0"/>
              <a:t>Gomnati</a:t>
            </a:r>
            <a:r>
              <a:rPr lang="en-US" sz="1500" dirty="0" smtClean="0"/>
              <a:t> </a:t>
            </a:r>
            <a:r>
              <a:rPr lang="en-US" sz="1500" dirty="0" err="1" smtClean="0"/>
              <a:t>mai</a:t>
            </a:r>
            <a:r>
              <a:rPr lang="en-US" sz="1500" dirty="0" smtClean="0"/>
              <a:t> ci </a:t>
            </a:r>
            <a:r>
              <a:rPr lang="en-US" sz="1500" dirty="0" err="1" smtClean="0"/>
              <a:t>ke</a:t>
            </a:r>
            <a:r>
              <a:rPr lang="en-US" sz="1500" dirty="0" smtClean="0"/>
              <a:t> </a:t>
            </a:r>
            <a:r>
              <a:rPr lang="en-US" sz="1500" dirty="0" err="1" smtClean="0"/>
              <a:t>gudanarwa</a:t>
            </a:r>
            <a:endParaRPr lang="en-US" sz="1500" dirty="0"/>
          </a:p>
        </p:txBody>
      </p:sp>
      <p:sp>
        <p:nvSpPr>
          <p:cNvPr id="2" name="Slide Number Placeholder 1"/>
          <p:cNvSpPr>
            <a:spLocks noGrp="1"/>
          </p:cNvSpPr>
          <p:nvPr>
            <p:ph type="sldNum" sz="quarter" idx="12"/>
          </p:nvPr>
        </p:nvSpPr>
        <p:spPr/>
        <p:txBody>
          <a:bodyPr/>
          <a:lstStyle/>
          <a:p>
            <a:fld id="{A184F08C-B204-4904-8012-466375AEA8DF}" type="slidenum">
              <a:rPr lang="en-US" smtClean="0"/>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sp>
        <p:nvSpPr>
          <p:cNvPr id="3" name="TextBox 2"/>
          <p:cNvSpPr txBox="1"/>
          <p:nvPr/>
        </p:nvSpPr>
        <p:spPr>
          <a:xfrm>
            <a:off x="457200" y="228600"/>
            <a:ext cx="5943599" cy="523220"/>
          </a:xfrm>
          <a:prstGeom prst="rect">
            <a:avLst/>
          </a:prstGeom>
          <a:noFill/>
        </p:spPr>
        <p:txBody>
          <a:bodyPr wrap="square" rtlCol="0">
            <a:spAutoFit/>
          </a:bodyPr>
          <a:lstStyle/>
          <a:p>
            <a:pPr lvl="0" eaLnBrk="0" fontAlgn="base" hangingPunct="0">
              <a:spcBef>
                <a:spcPct val="0"/>
              </a:spcBef>
              <a:spcAft>
                <a:spcPct val="0"/>
              </a:spcAft>
            </a:pPr>
            <a:r>
              <a:rPr lang="en-US" sz="1400" b="1" dirty="0" err="1">
                <a:solidFill>
                  <a:srgbClr val="0A0A0A"/>
                </a:solidFill>
                <a:latin typeface="Google Sans"/>
              </a:rPr>
              <a:t>Kuɗaɗen</a:t>
            </a:r>
            <a:r>
              <a:rPr lang="en-US" sz="1400" b="1" dirty="0">
                <a:solidFill>
                  <a:srgbClr val="0A0A0A"/>
                </a:solidFill>
                <a:latin typeface="Google Sans"/>
              </a:rPr>
              <a:t> da aka </a:t>
            </a:r>
            <a:r>
              <a:rPr lang="en-US" sz="1400" b="1" dirty="0" err="1">
                <a:solidFill>
                  <a:srgbClr val="0A0A0A"/>
                </a:solidFill>
                <a:latin typeface="Google Sans"/>
              </a:rPr>
              <a:t>Kashe</a:t>
            </a:r>
            <a:r>
              <a:rPr lang="en-US" sz="1400" b="1" dirty="0">
                <a:solidFill>
                  <a:srgbClr val="0A0A0A"/>
                </a:solidFill>
                <a:latin typeface="Google Sans"/>
              </a:rPr>
              <a:t> </a:t>
            </a:r>
            <a:r>
              <a:rPr lang="en-US" sz="1400" b="1" dirty="0" err="1">
                <a:solidFill>
                  <a:srgbClr val="0A0A0A"/>
                </a:solidFill>
                <a:latin typeface="Google Sans"/>
              </a:rPr>
              <a:t>kan</a:t>
            </a:r>
            <a:r>
              <a:rPr lang="en-US" sz="1400" b="1" dirty="0">
                <a:solidFill>
                  <a:srgbClr val="0A0A0A"/>
                </a:solidFill>
                <a:latin typeface="Google Sans"/>
              </a:rPr>
              <a:t> </a:t>
            </a:r>
            <a:r>
              <a:rPr lang="en-US" sz="1400" b="1" dirty="0" smtClean="0">
                <a:solidFill>
                  <a:srgbClr val="0A0A0A"/>
                </a:solidFill>
                <a:latin typeface="Google Sans"/>
              </a:rPr>
              <a:t>Kula da </a:t>
            </a:r>
            <a:r>
              <a:rPr lang="en-US" sz="1400" b="1" dirty="0" err="1" smtClean="0">
                <a:solidFill>
                  <a:srgbClr val="0A0A0A"/>
                </a:solidFill>
                <a:latin typeface="Google Sans"/>
              </a:rPr>
              <a:t>Ilimi</a:t>
            </a:r>
            <a:r>
              <a:rPr lang="en-US" sz="1400" b="1" dirty="0" smtClean="0">
                <a:solidFill>
                  <a:srgbClr val="0A0A0A"/>
                </a:solidFill>
                <a:latin typeface="Google Sans"/>
              </a:rPr>
              <a:t> a </a:t>
            </a:r>
            <a:r>
              <a:rPr lang="en-US" sz="1400" b="1" dirty="0" err="1">
                <a:solidFill>
                  <a:srgbClr val="0A0A0A"/>
                </a:solidFill>
                <a:latin typeface="Google Sans"/>
              </a:rPr>
              <a:t>Matakin</a:t>
            </a:r>
            <a:r>
              <a:rPr lang="en-US" sz="1400" b="1" dirty="0">
                <a:solidFill>
                  <a:srgbClr val="0A0A0A"/>
                </a:solidFill>
                <a:latin typeface="Google Sans"/>
              </a:rPr>
              <a:t> </a:t>
            </a:r>
            <a:r>
              <a:rPr lang="en-US" sz="1400" b="1" dirty="0" err="1">
                <a:solidFill>
                  <a:srgbClr val="0A0A0A"/>
                </a:solidFill>
                <a:latin typeface="Google Sans"/>
              </a:rPr>
              <a:t>Farko</a:t>
            </a:r>
            <a:r>
              <a:rPr lang="en-US" sz="1400" b="1" dirty="0">
                <a:solidFill>
                  <a:srgbClr val="0A0A0A"/>
                </a:solidFill>
                <a:latin typeface="Google Sans"/>
              </a:rPr>
              <a:t> ta </a:t>
            </a:r>
            <a:r>
              <a:rPr lang="en-US" sz="1400" b="1" dirty="0" err="1">
                <a:solidFill>
                  <a:srgbClr val="0A0A0A"/>
                </a:solidFill>
                <a:latin typeface="Google Sans"/>
              </a:rPr>
              <a:t>fuskar</a:t>
            </a:r>
            <a:r>
              <a:rPr lang="en-US" sz="1400" b="1" dirty="0">
                <a:solidFill>
                  <a:srgbClr val="0A0A0A"/>
                </a:solidFill>
                <a:latin typeface="Google Sans"/>
              </a:rPr>
              <a:t> </a:t>
            </a:r>
            <a:r>
              <a:rPr lang="en-US" sz="1400" b="1" dirty="0" err="1">
                <a:solidFill>
                  <a:srgbClr val="0A0A0A"/>
                </a:solidFill>
                <a:latin typeface="Google Sans"/>
              </a:rPr>
              <a:t>Rarrabuwar</a:t>
            </a:r>
            <a:r>
              <a:rPr lang="en-US" sz="1400" b="1" dirty="0">
                <a:solidFill>
                  <a:srgbClr val="0A0A0A"/>
                </a:solidFill>
                <a:latin typeface="Google Sans"/>
              </a:rPr>
              <a:t> </a:t>
            </a:r>
            <a:r>
              <a:rPr lang="en-US" sz="1400" b="1" dirty="0" err="1">
                <a:solidFill>
                  <a:srgbClr val="0A0A0A"/>
                </a:solidFill>
                <a:latin typeface="Google Sans"/>
              </a:rPr>
              <a:t>Tattalin</a:t>
            </a:r>
            <a:r>
              <a:rPr lang="en-US" sz="1400" b="1" dirty="0">
                <a:solidFill>
                  <a:srgbClr val="0A0A0A"/>
                </a:solidFill>
                <a:latin typeface="Google Sans"/>
              </a:rPr>
              <a:t> </a:t>
            </a:r>
            <a:r>
              <a:rPr lang="en-US" sz="1400" b="1" dirty="0" err="1">
                <a:solidFill>
                  <a:srgbClr val="0A0A0A"/>
                </a:solidFill>
                <a:latin typeface="Google Sans"/>
              </a:rPr>
              <a:t>Arziki</a:t>
            </a:r>
            <a:endParaRPr lang="en-US" sz="1400" dirty="0"/>
          </a:p>
        </p:txBody>
      </p:sp>
      <p:pic>
        <p:nvPicPr>
          <p:cNvPr id="4" name="Picture 3"/>
          <p:cNvPicPr>
            <a:picLocks noChangeAspect="1"/>
          </p:cNvPicPr>
          <p:nvPr/>
        </p:nvPicPr>
        <p:blipFill>
          <a:blip r:embed="rId1"/>
          <a:stretch>
            <a:fillRect/>
          </a:stretch>
        </p:blipFill>
        <p:spPr>
          <a:xfrm>
            <a:off x="533400" y="756667"/>
            <a:ext cx="5638800" cy="76306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609600" y="228600"/>
            <a:ext cx="5638800" cy="807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6" name="Picture 5"/>
          <p:cNvPicPr>
            <a:picLocks noChangeAspect="1"/>
          </p:cNvPicPr>
          <p:nvPr/>
        </p:nvPicPr>
        <p:blipFill>
          <a:blip r:embed="rId2"/>
          <a:stretch>
            <a:fillRect/>
          </a:stretch>
        </p:blipFill>
        <p:spPr>
          <a:xfrm>
            <a:off x="457200" y="-76200"/>
            <a:ext cx="5943600" cy="5029199"/>
          </a:xfrm>
          <a:prstGeom prst="rect">
            <a:avLst/>
          </a:prstGeom>
        </p:spPr>
      </p:pic>
      <p:graphicFrame>
        <p:nvGraphicFramePr>
          <p:cNvPr id="7" name="Chart 6"/>
          <p:cNvGraphicFramePr/>
          <p:nvPr/>
        </p:nvGraphicFramePr>
        <p:xfrm>
          <a:off x="457200" y="5029200"/>
          <a:ext cx="5867399" cy="36576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5" name="Picture 4"/>
          <p:cNvPicPr>
            <a:picLocks noChangeAspect="1"/>
          </p:cNvPicPr>
          <p:nvPr/>
        </p:nvPicPr>
        <p:blipFill>
          <a:blip r:embed="rId1"/>
          <a:stretch>
            <a:fillRect/>
          </a:stretch>
        </p:blipFill>
        <p:spPr>
          <a:xfrm>
            <a:off x="380999" y="30734"/>
            <a:ext cx="6019801" cy="81988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5" name="Picture 4"/>
          <p:cNvPicPr>
            <a:picLocks noChangeAspect="1"/>
          </p:cNvPicPr>
          <p:nvPr/>
        </p:nvPicPr>
        <p:blipFill>
          <a:blip r:embed="rId2"/>
          <a:stretch>
            <a:fillRect/>
          </a:stretch>
        </p:blipFill>
        <p:spPr>
          <a:xfrm>
            <a:off x="380999" y="76201"/>
            <a:ext cx="6096001" cy="2209800"/>
          </a:xfrm>
          <a:prstGeom prst="rect">
            <a:avLst/>
          </a:prstGeom>
        </p:spPr>
      </p:pic>
      <p:graphicFrame>
        <p:nvGraphicFramePr>
          <p:cNvPr id="8" name="Table 7"/>
          <p:cNvGraphicFramePr>
            <a:graphicFrameLocks noGrp="1"/>
          </p:cNvGraphicFramePr>
          <p:nvPr/>
        </p:nvGraphicFramePr>
        <p:xfrm>
          <a:off x="-3708400" y="-1427163"/>
          <a:ext cx="2528931" cy="6048794"/>
        </p:xfrm>
        <a:graphic>
          <a:graphicData uri="http://schemas.openxmlformats.org/drawingml/2006/table">
            <a:tbl>
              <a:tblPr>
                <a:tableStyleId>{5C22544A-7EE6-4342-B048-85BDC9FD1C3A}</a:tableStyleId>
              </a:tblPr>
              <a:tblGrid>
                <a:gridCol w="305765"/>
                <a:gridCol w="305765"/>
                <a:gridCol w="305765"/>
                <a:gridCol w="305765"/>
                <a:gridCol w="305765"/>
                <a:gridCol w="305765"/>
                <a:gridCol w="305765"/>
                <a:gridCol w="305765"/>
                <a:gridCol w="82811"/>
              </a:tblGrid>
              <a:tr h="0">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1103">
                <a:tc>
                  <a:txBody>
                    <a:bodyPr/>
                    <a:lstStyle/>
                    <a:p>
                      <a:pPr algn="l" fontAlgn="b"/>
                      <a:endParaRPr lang="en-US" sz="600" b="0" i="0" u="none" strike="noStrike">
                        <a:solidFill>
                          <a:srgbClr val="000000"/>
                        </a:solidFill>
                        <a:effectLst/>
                        <a:latin typeface="Calibri" charset="0"/>
                      </a:endParaRPr>
                    </a:p>
                  </a:txBody>
                  <a:tcPr marL="0" marR="0" marT="0" marB="0"/>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00659">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397495">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0">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17858">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386029">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397495">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298121">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8747">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8747">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8747">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0">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8747">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198747">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0">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0">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r>
              <a:tr h="0">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Calibri"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Calibri" charset="0"/>
                      </a:endParaRPr>
                    </a:p>
                  </a:txBody>
                  <a:tcPr marL="0" marR="0" marT="0" marB="0" anchor="b"/>
                </a:tc>
              </a:tr>
            </a:tbl>
          </a:graphicData>
        </a:graphic>
      </p:graphicFrame>
      <p:graphicFrame>
        <p:nvGraphicFramePr>
          <p:cNvPr id="9" name="Chart 8"/>
          <p:cNvGraphicFramePr/>
          <p:nvPr/>
        </p:nvGraphicFramePr>
        <p:xfrm>
          <a:off x="380999" y="2306782"/>
          <a:ext cx="6096001" cy="622761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2"/>
          <a:stretch>
            <a:fillRect/>
          </a:stretch>
        </p:blipFill>
        <p:spPr>
          <a:xfrm>
            <a:off x="533400" y="228600"/>
            <a:ext cx="5981700" cy="4800600"/>
          </a:xfrm>
          <a:prstGeom prst="rect">
            <a:avLst/>
          </a:prstGeom>
        </p:spPr>
      </p:pic>
      <p:graphicFrame>
        <p:nvGraphicFramePr>
          <p:cNvPr id="4" name="Chart 3"/>
          <p:cNvGraphicFramePr/>
          <p:nvPr/>
        </p:nvGraphicFramePr>
        <p:xfrm>
          <a:off x="457200" y="5105401"/>
          <a:ext cx="6019799" cy="32004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68C338-59CB-4FDE-8FDE-F5FBCE55B12B}" type="slidenum">
              <a:rPr lang="en-US" smtClean="0"/>
            </a:fld>
            <a:endParaRPr lang="en-US"/>
          </a:p>
        </p:txBody>
      </p:sp>
      <p:pic>
        <p:nvPicPr>
          <p:cNvPr id="3" name="Picture 2"/>
          <p:cNvPicPr>
            <a:picLocks noChangeAspect="1"/>
          </p:cNvPicPr>
          <p:nvPr/>
        </p:nvPicPr>
        <p:blipFill>
          <a:blip r:embed="rId1"/>
          <a:stretch>
            <a:fillRect/>
          </a:stretch>
        </p:blipFill>
        <p:spPr>
          <a:xfrm>
            <a:off x="381000" y="152400"/>
            <a:ext cx="6096001" cy="8077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FB553D-5D91-4082-9AAF-1B62732242BB}" type="slidenum">
              <a:rPr lang="en-US" smtClean="0"/>
            </a:fld>
            <a:endParaRPr lang="en-US"/>
          </a:p>
        </p:txBody>
      </p:sp>
      <p:pic>
        <p:nvPicPr>
          <p:cNvPr id="5" name="Picture 4"/>
          <p:cNvPicPr>
            <a:picLocks noChangeAspect="1"/>
          </p:cNvPicPr>
          <p:nvPr/>
        </p:nvPicPr>
        <p:blipFill>
          <a:blip r:embed="rId1"/>
          <a:stretch>
            <a:fillRect/>
          </a:stretch>
        </p:blipFill>
        <p:spPr>
          <a:xfrm>
            <a:off x="381000" y="158934"/>
            <a:ext cx="6019800" cy="4032066"/>
          </a:xfrm>
          <a:prstGeom prst="rect">
            <a:avLst/>
          </a:prstGeom>
        </p:spPr>
      </p:pic>
      <p:pic>
        <p:nvPicPr>
          <p:cNvPr id="6" name="Picture 5"/>
          <p:cNvPicPr>
            <a:picLocks noChangeAspect="1"/>
          </p:cNvPicPr>
          <p:nvPr/>
        </p:nvPicPr>
        <p:blipFill>
          <a:blip r:embed="rId2"/>
          <a:stretch>
            <a:fillRect/>
          </a:stretch>
        </p:blipFill>
        <p:spPr>
          <a:xfrm>
            <a:off x="381000" y="4273734"/>
            <a:ext cx="6019800" cy="4201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FB553D-5D91-4082-9AAF-1B62732242BB}" type="slidenum">
              <a:rPr lang="en-US" smtClean="0"/>
            </a:fld>
            <a:endParaRPr lang="en-US"/>
          </a:p>
        </p:txBody>
      </p:sp>
      <p:pic>
        <p:nvPicPr>
          <p:cNvPr id="6" name="Picture 5"/>
          <p:cNvPicPr>
            <a:picLocks noChangeAspect="1"/>
          </p:cNvPicPr>
          <p:nvPr/>
        </p:nvPicPr>
        <p:blipFill>
          <a:blip r:embed="rId1"/>
          <a:stretch>
            <a:fillRect/>
          </a:stretch>
        </p:blipFill>
        <p:spPr>
          <a:xfrm>
            <a:off x="342900" y="228600"/>
            <a:ext cx="6134100" cy="5105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8" y="635274"/>
            <a:ext cx="5562601" cy="6463308"/>
          </a:xfrm>
          <a:prstGeom prst="rect">
            <a:avLst/>
          </a:prstGeom>
          <a:noFill/>
        </p:spPr>
        <p:txBody>
          <a:bodyPr wrap="square" rtlCol="0">
            <a:spAutoFit/>
          </a:bodyPr>
          <a:lstStyle/>
          <a:p>
            <a:r>
              <a:rPr lang="en-US" b="1" dirty="0" err="1"/>
              <a:t>Domin</a:t>
            </a:r>
            <a:r>
              <a:rPr lang="en-US" b="1" dirty="0"/>
              <a:t> Neman Karin </a:t>
            </a:r>
            <a:r>
              <a:rPr lang="en-US" b="1" dirty="0" err="1"/>
              <a:t>Bayani</a:t>
            </a:r>
            <a:r>
              <a:rPr lang="en-US" b="1" dirty="0"/>
              <a:t>, </a:t>
            </a:r>
            <a:r>
              <a:rPr lang="en-US" b="1" dirty="0" err="1"/>
              <a:t>Tuntubi</a:t>
            </a:r>
            <a:r>
              <a:rPr lang="en-US" b="1" dirty="0" smtClean="0"/>
              <a:t>:</a:t>
            </a:r>
            <a:endParaRPr lang="en-US" b="1" dirty="0" smtClean="0"/>
          </a:p>
          <a:p>
            <a:endParaRPr lang="en-US" dirty="0"/>
          </a:p>
          <a:p>
            <a:r>
              <a:rPr lang="en-US" b="1" dirty="0" err="1"/>
              <a:t>Salihu</a:t>
            </a:r>
            <a:r>
              <a:rPr lang="en-US" b="1" dirty="0"/>
              <a:t> Baba Alkali</a:t>
            </a:r>
            <a:r>
              <a:rPr lang="en-US" dirty="0"/>
              <a:t> </a:t>
            </a:r>
            <a:endParaRPr lang="en-US" dirty="0"/>
          </a:p>
          <a:p>
            <a:r>
              <a:rPr lang="en-US" dirty="0" err="1"/>
              <a:t>Komishina</a:t>
            </a:r>
            <a:r>
              <a:rPr lang="en-US" dirty="0"/>
              <a:t>, </a:t>
            </a:r>
            <a:r>
              <a:rPr lang="en-US" dirty="0" err="1"/>
              <a:t>Ma’aikatar</a:t>
            </a:r>
            <a:r>
              <a:rPr lang="en-US" dirty="0"/>
              <a:t> </a:t>
            </a:r>
            <a:r>
              <a:rPr lang="en-US" dirty="0" err="1"/>
              <a:t>Kasafin</a:t>
            </a:r>
            <a:r>
              <a:rPr lang="en-US" dirty="0"/>
              <a:t> </a:t>
            </a:r>
            <a:r>
              <a:rPr lang="en-US" dirty="0" err="1"/>
              <a:t>Kudi</a:t>
            </a:r>
            <a:r>
              <a:rPr lang="en-US" dirty="0"/>
              <a:t> </a:t>
            </a:r>
            <a:r>
              <a:rPr lang="en-US" dirty="0" err="1"/>
              <a:t>Da</a:t>
            </a:r>
            <a:r>
              <a:rPr lang="en-US" dirty="0"/>
              <a:t> </a:t>
            </a:r>
            <a:r>
              <a:rPr lang="en-US" dirty="0" err="1"/>
              <a:t>Tsare</a:t>
            </a:r>
            <a:r>
              <a:rPr lang="en-US" dirty="0"/>
              <a:t> </a:t>
            </a:r>
            <a:r>
              <a:rPr lang="en-US" dirty="0" err="1"/>
              <a:t>Tsare</a:t>
            </a:r>
            <a:endParaRPr lang="en-US" dirty="0"/>
          </a:p>
          <a:p>
            <a:r>
              <a:rPr lang="en-US" dirty="0"/>
              <a:t>08065175711</a:t>
            </a:r>
            <a:endParaRPr lang="en-US" dirty="0"/>
          </a:p>
          <a:p>
            <a:r>
              <a:rPr lang="en-US" u="sng" dirty="0" smtClean="0">
                <a:hlinkClick r:id="rId1"/>
              </a:rPr>
              <a:t>sbalkali@yahoo.co.uk</a:t>
            </a:r>
            <a:endParaRPr lang="en-US" dirty="0"/>
          </a:p>
          <a:p>
            <a:r>
              <a:rPr lang="en-US" dirty="0"/>
              <a:t> </a:t>
            </a:r>
            <a:endParaRPr lang="en-US" dirty="0"/>
          </a:p>
          <a:p>
            <a:r>
              <a:rPr lang="en-US" b="1" dirty="0"/>
              <a:t>Muhammad </a:t>
            </a:r>
            <a:r>
              <a:rPr lang="en-US" b="1" dirty="0" err="1"/>
              <a:t>Gambo</a:t>
            </a:r>
            <a:r>
              <a:rPr lang="en-US" b="1" dirty="0"/>
              <a:t> </a:t>
            </a:r>
            <a:r>
              <a:rPr lang="en-US" b="1" dirty="0" err="1"/>
              <a:t>Magaji</a:t>
            </a:r>
            <a:endParaRPr lang="en-US" b="1" dirty="0"/>
          </a:p>
          <a:p>
            <a:r>
              <a:rPr lang="en-US" dirty="0" err="1"/>
              <a:t>Komishina</a:t>
            </a:r>
            <a:r>
              <a:rPr lang="en-US" dirty="0"/>
              <a:t>, </a:t>
            </a:r>
            <a:r>
              <a:rPr lang="en-US" dirty="0" err="1"/>
              <a:t>Ma’aikatar</a:t>
            </a:r>
            <a:r>
              <a:rPr lang="en-US" dirty="0"/>
              <a:t> </a:t>
            </a:r>
            <a:r>
              <a:rPr lang="en-US" dirty="0" err="1"/>
              <a:t>Kudi</a:t>
            </a:r>
            <a:endParaRPr lang="en-US" dirty="0"/>
          </a:p>
          <a:p>
            <a:r>
              <a:rPr lang="en-US" dirty="0"/>
              <a:t>08033139948</a:t>
            </a:r>
            <a:endParaRPr lang="en-US" dirty="0"/>
          </a:p>
          <a:p>
            <a:r>
              <a:rPr lang="en-US" dirty="0">
                <a:hlinkClick r:id="rId2"/>
              </a:rPr>
              <a:t>mgm262@yahoo.com</a:t>
            </a:r>
            <a:endParaRPr lang="en-US" dirty="0"/>
          </a:p>
          <a:p>
            <a:endParaRPr lang="en-US" dirty="0"/>
          </a:p>
          <a:p>
            <a:r>
              <a:rPr lang="en-US" b="1" dirty="0" err="1"/>
              <a:t>Jalo</a:t>
            </a:r>
            <a:r>
              <a:rPr lang="en-US" b="1" dirty="0"/>
              <a:t> </a:t>
            </a:r>
            <a:r>
              <a:rPr lang="en-US" b="1" dirty="0" smtClean="0"/>
              <a:t>Ibrahim Ali, </a:t>
            </a:r>
            <a:r>
              <a:rPr lang="en-US" b="1" dirty="0" err="1"/>
              <a:t>mni</a:t>
            </a:r>
            <a:r>
              <a:rPr lang="en-US" dirty="0" smtClean="0"/>
              <a:t> </a:t>
            </a:r>
            <a:endParaRPr lang="en-US" dirty="0"/>
          </a:p>
          <a:p>
            <a:r>
              <a:rPr lang="en-US" dirty="0" err="1" smtClean="0"/>
              <a:t>Sakataren</a:t>
            </a:r>
            <a:r>
              <a:rPr lang="en-US" dirty="0" smtClean="0"/>
              <a:t> </a:t>
            </a:r>
            <a:r>
              <a:rPr lang="en-US" dirty="0" err="1"/>
              <a:t>Dindindin</a:t>
            </a:r>
            <a:r>
              <a:rPr lang="en-US" dirty="0"/>
              <a:t> Na </a:t>
            </a:r>
            <a:r>
              <a:rPr lang="en-US" dirty="0" err="1"/>
              <a:t>Ma’aikatar</a:t>
            </a:r>
            <a:r>
              <a:rPr lang="en-US" dirty="0"/>
              <a:t> </a:t>
            </a:r>
            <a:r>
              <a:rPr lang="en-US" dirty="0" err="1"/>
              <a:t>Kasafin</a:t>
            </a:r>
            <a:r>
              <a:rPr lang="en-US" dirty="0"/>
              <a:t> </a:t>
            </a:r>
            <a:r>
              <a:rPr lang="en-US" dirty="0" err="1"/>
              <a:t>Kudi</a:t>
            </a:r>
            <a:r>
              <a:rPr lang="en-US" dirty="0"/>
              <a:t> Da </a:t>
            </a:r>
            <a:r>
              <a:rPr lang="en-US" dirty="0" err="1"/>
              <a:t>Tsare</a:t>
            </a:r>
            <a:r>
              <a:rPr lang="en-US" dirty="0"/>
              <a:t> </a:t>
            </a:r>
            <a:r>
              <a:rPr lang="en-US" dirty="0" err="1"/>
              <a:t>Tsare</a:t>
            </a:r>
            <a:r>
              <a:rPr lang="en-US" dirty="0"/>
              <a:t> </a:t>
            </a:r>
            <a:endParaRPr lang="en-US" dirty="0"/>
          </a:p>
          <a:p>
            <a:r>
              <a:rPr lang="en-US" dirty="0"/>
              <a:t>08034140577</a:t>
            </a:r>
            <a:endParaRPr lang="en-US" dirty="0"/>
          </a:p>
          <a:p>
            <a:r>
              <a:rPr lang="en-US" u="sng" dirty="0">
                <a:hlinkClick r:id="rId3"/>
              </a:rPr>
              <a:t>Jaloali45@gmail.com</a:t>
            </a:r>
            <a:endParaRPr lang="en-US" dirty="0"/>
          </a:p>
          <a:p>
            <a:endParaRPr lang="en-US" dirty="0"/>
          </a:p>
          <a:p>
            <a:r>
              <a:rPr lang="en-US" b="1" dirty="0" err="1"/>
              <a:t>Kabiru</a:t>
            </a:r>
            <a:r>
              <a:rPr lang="en-US" b="1" dirty="0"/>
              <a:t> </a:t>
            </a:r>
            <a:r>
              <a:rPr lang="en-US" b="1" dirty="0" err="1"/>
              <a:t>Tsoho</a:t>
            </a:r>
            <a:r>
              <a:rPr lang="en-US" dirty="0"/>
              <a:t> </a:t>
            </a:r>
            <a:endParaRPr lang="en-US" dirty="0"/>
          </a:p>
          <a:p>
            <a:r>
              <a:rPr lang="en-US" dirty="0" err="1" smtClean="0"/>
              <a:t>Darakta</a:t>
            </a:r>
            <a:r>
              <a:rPr lang="en-US" dirty="0" smtClean="0"/>
              <a:t> </a:t>
            </a:r>
            <a:r>
              <a:rPr lang="en-US" dirty="0" err="1" smtClean="0"/>
              <a:t>Janar</a:t>
            </a:r>
            <a:r>
              <a:rPr lang="en-US" dirty="0" smtClean="0"/>
              <a:t> a </a:t>
            </a:r>
            <a:r>
              <a:rPr lang="en-US" dirty="0" err="1" smtClean="0"/>
              <a:t>Hukumar</a:t>
            </a:r>
            <a:r>
              <a:rPr lang="en-US" dirty="0" smtClean="0"/>
              <a:t> </a:t>
            </a:r>
            <a:r>
              <a:rPr lang="en-US" dirty="0" err="1" smtClean="0"/>
              <a:t>kula</a:t>
            </a:r>
            <a:r>
              <a:rPr lang="en-US" dirty="0" smtClean="0"/>
              <a:t> </a:t>
            </a:r>
            <a:r>
              <a:rPr lang="en-US" dirty="0" err="1" smtClean="0"/>
              <a:t>da</a:t>
            </a:r>
            <a:r>
              <a:rPr lang="en-US" dirty="0" smtClean="0"/>
              <a:t> </a:t>
            </a:r>
            <a:r>
              <a:rPr lang="en-US" dirty="0" err="1" smtClean="0"/>
              <a:t>Basussuka</a:t>
            </a:r>
            <a:r>
              <a:rPr lang="en-US" dirty="0" smtClean="0"/>
              <a:t> </a:t>
            </a:r>
            <a:r>
              <a:rPr lang="en-US" dirty="0" err="1" smtClean="0"/>
              <a:t>ta</a:t>
            </a:r>
            <a:r>
              <a:rPr lang="en-US" dirty="0" smtClean="0"/>
              <a:t> </a:t>
            </a:r>
            <a:r>
              <a:rPr lang="en-US" dirty="0" err="1" smtClean="0"/>
              <a:t>Jiha</a:t>
            </a:r>
            <a:r>
              <a:rPr lang="en-US" dirty="0" smtClean="0"/>
              <a:t>  </a:t>
            </a:r>
            <a:endParaRPr lang="en-US" dirty="0"/>
          </a:p>
          <a:p>
            <a:r>
              <a:rPr lang="en-US" dirty="0"/>
              <a:t>08035885655</a:t>
            </a:r>
            <a:endParaRPr lang="en-US" dirty="0"/>
          </a:p>
          <a:p>
            <a:r>
              <a:rPr lang="en-US" u="sng" dirty="0">
                <a:hlinkClick r:id="rId4"/>
              </a:rPr>
              <a:t>Kabirutsoho38@gmail.com</a:t>
            </a:r>
            <a:r>
              <a:rPr lang="en-US" dirty="0"/>
              <a:t> </a:t>
            </a:r>
            <a:endParaRPr lang="en-US" dirty="0"/>
          </a:p>
          <a:p>
            <a:endParaRPr lang="en-US" dirty="0"/>
          </a:p>
        </p:txBody>
      </p:sp>
      <p:sp>
        <p:nvSpPr>
          <p:cNvPr id="3" name="Slide Number Placeholder 2"/>
          <p:cNvSpPr>
            <a:spLocks noGrp="1"/>
          </p:cNvSpPr>
          <p:nvPr>
            <p:ph type="sldNum" sz="quarter" idx="12"/>
          </p:nvPr>
        </p:nvSpPr>
        <p:spPr/>
        <p:txBody>
          <a:bodyPr/>
          <a:lstStyle/>
          <a:p>
            <a:fld id="{A184F08C-B204-4904-8012-466375AEA8DF}" type="slidenum">
              <a:rPr lang="en-US" smtClean="0"/>
            </a:fld>
            <a:endParaRPr lang="en-US"/>
          </a:p>
        </p:txBody>
      </p:sp>
      <p:pic>
        <p:nvPicPr>
          <p:cNvPr id="5" name="Picture 4"/>
          <p:cNvPicPr>
            <a:picLocks noChangeAspect="1"/>
          </p:cNvPicPr>
          <p:nvPr/>
        </p:nvPicPr>
        <p:blipFill>
          <a:blip r:embed="rId5"/>
          <a:stretch>
            <a:fillRect/>
          </a:stretch>
        </p:blipFill>
        <p:spPr>
          <a:xfrm>
            <a:off x="1752600" y="6781800"/>
            <a:ext cx="2712085" cy="11830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8151" y="609600"/>
            <a:ext cx="5057460" cy="8153400"/>
          </a:xfrm>
        </p:spPr>
        <p:txBody>
          <a:bodyPr>
            <a:noAutofit/>
          </a:bodyPr>
          <a:lstStyle/>
          <a:p>
            <a:pPr algn="just"/>
            <a:br>
              <a:rPr lang="en-US" sz="1500" b="1" dirty="0" smtClean="0"/>
            </a:br>
            <a:br>
              <a:rPr lang="en-US" sz="1500" b="1" dirty="0"/>
            </a:br>
            <a:r>
              <a:rPr lang="en-US" sz="1500" b="1" dirty="0" err="1" smtClean="0"/>
              <a:t>Kasafin</a:t>
            </a:r>
            <a:r>
              <a:rPr lang="en-US" sz="1500" b="1" dirty="0" smtClean="0"/>
              <a:t> </a:t>
            </a:r>
            <a:r>
              <a:rPr lang="en-US" sz="1500" b="1" dirty="0" err="1"/>
              <a:t>Kudi</a:t>
            </a:r>
            <a:r>
              <a:rPr lang="en-US" sz="1500" b="1" dirty="0"/>
              <a:t> </a:t>
            </a:r>
            <a:r>
              <a:rPr lang="en-US" sz="1500" b="1" dirty="0" err="1"/>
              <a:t>Domin</a:t>
            </a:r>
            <a:r>
              <a:rPr lang="en-US" sz="1500" b="1" dirty="0"/>
              <a:t> </a:t>
            </a:r>
            <a:r>
              <a:rPr lang="en-US" sz="1500" b="1" dirty="0" err="1"/>
              <a:t>Al’umma</a:t>
            </a:r>
            <a:r>
              <a:rPr lang="en-US" sz="1500" b="1" dirty="0"/>
              <a:t>: </a:t>
            </a:r>
            <a:r>
              <a:rPr lang="en-US" sz="1500" dirty="0" err="1"/>
              <a:t>wannar</a:t>
            </a:r>
            <a:r>
              <a:rPr lang="en-US" sz="1500" dirty="0"/>
              <a:t> </a:t>
            </a:r>
            <a:r>
              <a:rPr lang="en-US" sz="1500" dirty="0" err="1"/>
              <a:t>wata</a:t>
            </a:r>
            <a:r>
              <a:rPr lang="en-US" sz="1500" dirty="0"/>
              <a:t> </a:t>
            </a:r>
            <a:r>
              <a:rPr lang="en-US" sz="1500" dirty="0" err="1" smtClean="0"/>
              <a:t>wallafa</a:t>
            </a:r>
            <a:r>
              <a:rPr lang="en-US" sz="1500" dirty="0" smtClean="0"/>
              <a:t> </a:t>
            </a:r>
            <a:r>
              <a:rPr lang="en-US" sz="1500" dirty="0" err="1" smtClean="0"/>
              <a:t>ce</a:t>
            </a:r>
            <a:r>
              <a:rPr lang="en-US" sz="1500" dirty="0" smtClean="0"/>
              <a:t> </a:t>
            </a:r>
            <a:r>
              <a:rPr lang="en-US" sz="1500" dirty="0" err="1"/>
              <a:t>da</a:t>
            </a:r>
            <a:r>
              <a:rPr lang="en-US" sz="1500" dirty="0"/>
              <a:t> </a:t>
            </a:r>
            <a:r>
              <a:rPr lang="en-US" sz="1500" dirty="0" err="1" smtClean="0"/>
              <a:t>Gomnati</a:t>
            </a:r>
            <a:r>
              <a:rPr lang="en-US" sz="1500" dirty="0" smtClean="0"/>
              <a:t> </a:t>
            </a:r>
            <a:r>
              <a:rPr lang="en-US" sz="1500" dirty="0"/>
              <a:t>ta </a:t>
            </a:r>
            <a:r>
              <a:rPr lang="en-US" sz="1500" dirty="0" err="1"/>
              <a:t>kanyi</a:t>
            </a:r>
            <a:r>
              <a:rPr lang="en-US" sz="1500" dirty="0"/>
              <a:t> a </a:t>
            </a:r>
            <a:r>
              <a:rPr lang="en-US" sz="1500" dirty="0" err="1"/>
              <a:t>sawwake</a:t>
            </a:r>
            <a:r>
              <a:rPr lang="en-US" sz="1500" dirty="0"/>
              <a:t> </a:t>
            </a:r>
            <a:r>
              <a:rPr lang="en-US" sz="1500" dirty="0" err="1"/>
              <a:t>domin</a:t>
            </a:r>
            <a:r>
              <a:rPr lang="en-US" sz="1500" dirty="0"/>
              <a:t> </a:t>
            </a:r>
            <a:r>
              <a:rPr lang="en-US" sz="1500" dirty="0" err="1"/>
              <a:t>al’umma</a:t>
            </a:r>
            <a:r>
              <a:rPr lang="en-US" sz="1500" dirty="0"/>
              <a:t> </a:t>
            </a:r>
            <a:r>
              <a:rPr lang="en-US" sz="1500" dirty="0" err="1"/>
              <a:t>su</a:t>
            </a:r>
            <a:r>
              <a:rPr lang="en-US" sz="1500" dirty="0"/>
              <a:t> </a:t>
            </a:r>
            <a:r>
              <a:rPr lang="en-US" sz="1500" dirty="0" err="1"/>
              <a:t>fahimci</a:t>
            </a:r>
            <a:r>
              <a:rPr lang="en-US" sz="1500" dirty="0"/>
              <a:t> </a:t>
            </a:r>
            <a:r>
              <a:rPr lang="en-US" sz="1500" dirty="0" err="1"/>
              <a:t>yadda</a:t>
            </a:r>
            <a:r>
              <a:rPr lang="en-US" sz="1500" dirty="0"/>
              <a:t> </a:t>
            </a:r>
            <a:r>
              <a:rPr lang="en-US" sz="1500" dirty="0" err="1" smtClean="0"/>
              <a:t>Gomnati</a:t>
            </a:r>
            <a:r>
              <a:rPr lang="en-US" sz="1500" dirty="0" smtClean="0"/>
              <a:t> </a:t>
            </a:r>
            <a:r>
              <a:rPr lang="en-US" sz="1500" dirty="0"/>
              <a:t>take </a:t>
            </a:r>
            <a:r>
              <a:rPr lang="en-US" sz="1500" dirty="0" err="1"/>
              <a:t>kasafin</a:t>
            </a:r>
            <a:r>
              <a:rPr lang="en-US" sz="1500" dirty="0"/>
              <a:t> </a:t>
            </a:r>
            <a:r>
              <a:rPr lang="en-US" sz="1500" dirty="0" err="1" smtClean="0"/>
              <a:t>kudaden</a:t>
            </a:r>
            <a:r>
              <a:rPr lang="en-US" sz="1500" dirty="0" smtClean="0"/>
              <a:t> ta </a:t>
            </a:r>
            <a:r>
              <a:rPr lang="en-US" sz="1500" dirty="0" err="1"/>
              <a:t>domin</a:t>
            </a:r>
            <a:r>
              <a:rPr lang="en-US" sz="1500" dirty="0"/>
              <a:t> </a:t>
            </a:r>
            <a:r>
              <a:rPr lang="en-US" sz="1500" dirty="0" err="1"/>
              <a:t>k</a:t>
            </a:r>
            <a:r>
              <a:rPr lang="en-US" sz="1500" dirty="0" err="1" smtClean="0"/>
              <a:t>owa</a:t>
            </a:r>
            <a:r>
              <a:rPr lang="en-US" sz="1500" dirty="0" smtClean="0"/>
              <a:t> </a:t>
            </a:r>
            <a:r>
              <a:rPr lang="en-US" sz="1500" dirty="0" err="1"/>
              <a:t>ya</a:t>
            </a:r>
            <a:r>
              <a:rPr lang="en-US" sz="1500" dirty="0"/>
              <a:t> </a:t>
            </a:r>
            <a:r>
              <a:rPr lang="en-US" sz="1500" dirty="0" err="1"/>
              <a:t>fahimci</a:t>
            </a:r>
            <a:r>
              <a:rPr lang="en-US" sz="1500" dirty="0"/>
              <a:t> </a:t>
            </a:r>
            <a:r>
              <a:rPr lang="en-US" sz="1500" dirty="0" err="1"/>
              <a:t>yadda</a:t>
            </a:r>
            <a:r>
              <a:rPr lang="en-US" sz="1500" dirty="0"/>
              <a:t> </a:t>
            </a:r>
            <a:r>
              <a:rPr lang="en-US" sz="1500" dirty="0" err="1"/>
              <a:t>kudaden</a:t>
            </a:r>
            <a:r>
              <a:rPr lang="en-US" sz="1500" dirty="0"/>
              <a:t> </a:t>
            </a:r>
            <a:r>
              <a:rPr lang="en-US" sz="1500" dirty="0" err="1" smtClean="0"/>
              <a:t>Gomnati</a:t>
            </a:r>
            <a:r>
              <a:rPr lang="en-US" sz="1500" dirty="0" smtClean="0"/>
              <a:t> </a:t>
            </a:r>
            <a:r>
              <a:rPr lang="en-US" sz="1500" dirty="0" err="1"/>
              <a:t>ke</a:t>
            </a:r>
            <a:r>
              <a:rPr lang="en-US" sz="1500" dirty="0"/>
              <a:t> </a:t>
            </a:r>
            <a:r>
              <a:rPr lang="en-US" sz="1500" dirty="0" err="1"/>
              <a:t>amfanar</a:t>
            </a:r>
            <a:r>
              <a:rPr lang="en-US" sz="1500" dirty="0"/>
              <a:t> </a:t>
            </a:r>
            <a:r>
              <a:rPr lang="en-US" sz="1500" dirty="0" err="1"/>
              <a:t>al’umma</a:t>
            </a:r>
            <a:r>
              <a:rPr lang="en-US" sz="1500" dirty="0"/>
              <a:t>. Akan </a:t>
            </a:r>
            <a:r>
              <a:rPr lang="en-US" sz="1500" dirty="0" err="1" smtClean="0"/>
              <a:t>wallafa</a:t>
            </a:r>
            <a:r>
              <a:rPr lang="en-US" sz="1500" dirty="0" smtClean="0"/>
              <a:t> </a:t>
            </a:r>
            <a:r>
              <a:rPr lang="en-US" sz="1500" dirty="0" err="1" smtClean="0"/>
              <a:t>shi</a:t>
            </a:r>
            <a:r>
              <a:rPr lang="en-US" sz="1500" dirty="0" smtClean="0"/>
              <a:t> ne </a:t>
            </a:r>
            <a:r>
              <a:rPr lang="en-US" sz="1500" dirty="0"/>
              <a:t>ta </a:t>
            </a:r>
            <a:r>
              <a:rPr lang="en-US" sz="1500" dirty="0" smtClean="0"/>
              <a:t>harshen </a:t>
            </a:r>
            <a:r>
              <a:rPr lang="en-US" sz="1500" dirty="0"/>
              <a:t>da </a:t>
            </a:r>
            <a:r>
              <a:rPr lang="en-US" sz="1500" dirty="0" err="1"/>
              <a:t>mutane</a:t>
            </a:r>
            <a:r>
              <a:rPr lang="en-US" sz="1500" dirty="0"/>
              <a:t> </a:t>
            </a:r>
            <a:r>
              <a:rPr lang="en-US" sz="1500" dirty="0" err="1" smtClean="0"/>
              <a:t>suka</a:t>
            </a:r>
            <a:r>
              <a:rPr lang="en-US" sz="1500" dirty="0" smtClean="0"/>
              <a:t> fi </a:t>
            </a:r>
            <a:r>
              <a:rPr lang="en-US" sz="1500" dirty="0" err="1"/>
              <a:t>fahimta</a:t>
            </a:r>
            <a:r>
              <a:rPr lang="en-US" sz="1500" dirty="0"/>
              <a:t>.</a:t>
            </a:r>
            <a:br>
              <a:rPr lang="en-US" sz="1500" dirty="0"/>
            </a:br>
            <a:br>
              <a:rPr lang="en-US" sz="1500" dirty="0"/>
            </a:br>
            <a:r>
              <a:rPr lang="en-US" sz="1500" b="1" dirty="0" err="1"/>
              <a:t>Kasafin</a:t>
            </a:r>
            <a:r>
              <a:rPr lang="en-US" sz="1500" b="1" dirty="0"/>
              <a:t> </a:t>
            </a:r>
            <a:r>
              <a:rPr lang="en-US" sz="1500" b="1" dirty="0" err="1"/>
              <a:t>Kudi</a:t>
            </a:r>
            <a:r>
              <a:rPr lang="en-US" sz="1500" b="1" dirty="0"/>
              <a:t>: </a:t>
            </a:r>
            <a:r>
              <a:rPr lang="en-US" sz="1500" dirty="0" err="1"/>
              <a:t>wannan</a:t>
            </a:r>
            <a:r>
              <a:rPr lang="en-US" sz="1500" dirty="0"/>
              <a:t> </a:t>
            </a:r>
            <a:r>
              <a:rPr lang="en-US" sz="1500" dirty="0" err="1"/>
              <a:t>wani</a:t>
            </a:r>
            <a:r>
              <a:rPr lang="en-US" sz="1500" dirty="0"/>
              <a:t> </a:t>
            </a:r>
            <a:r>
              <a:rPr lang="en-US" sz="1500" dirty="0" err="1"/>
              <a:t>tsarin</a:t>
            </a:r>
            <a:r>
              <a:rPr lang="en-US" sz="1500" dirty="0"/>
              <a:t> </a:t>
            </a:r>
            <a:r>
              <a:rPr lang="en-US" sz="1500" dirty="0" err="1" smtClean="0"/>
              <a:t>hasashe</a:t>
            </a:r>
            <a:r>
              <a:rPr lang="en-US" sz="1500" dirty="0" smtClean="0"/>
              <a:t> ne </a:t>
            </a:r>
            <a:r>
              <a:rPr lang="en-US" sz="1500" dirty="0" err="1"/>
              <a:t>da</a:t>
            </a:r>
            <a:r>
              <a:rPr lang="en-US" sz="1500" dirty="0"/>
              <a:t> </a:t>
            </a:r>
            <a:r>
              <a:rPr lang="en-US" sz="1500" dirty="0" err="1" smtClean="0"/>
              <a:t>Gomnati</a:t>
            </a:r>
            <a:r>
              <a:rPr lang="en-US" sz="1500" dirty="0" smtClean="0"/>
              <a:t> </a:t>
            </a:r>
            <a:r>
              <a:rPr lang="en-US" sz="1500" dirty="0" err="1"/>
              <a:t>takanyi</a:t>
            </a:r>
            <a:r>
              <a:rPr lang="en-US" sz="1500" dirty="0"/>
              <a:t> </a:t>
            </a:r>
            <a:r>
              <a:rPr lang="en-US" sz="1500" dirty="0" err="1"/>
              <a:t>akan</a:t>
            </a:r>
            <a:r>
              <a:rPr lang="en-US" sz="1500" dirty="0"/>
              <a:t> </a:t>
            </a:r>
            <a:r>
              <a:rPr lang="en-US" sz="1500" dirty="0" err="1"/>
              <a:t>kudaden</a:t>
            </a:r>
            <a:r>
              <a:rPr lang="en-US" sz="1500" dirty="0"/>
              <a:t> da take </a:t>
            </a:r>
            <a:r>
              <a:rPr lang="en-US" sz="1500" dirty="0" err="1" smtClean="0"/>
              <a:t>sa</a:t>
            </a:r>
            <a:r>
              <a:rPr lang="en-US" sz="1500" dirty="0" smtClean="0"/>
              <a:t> ran </a:t>
            </a:r>
            <a:r>
              <a:rPr lang="en-US" sz="1500" dirty="0" err="1"/>
              <a:t>samu</a:t>
            </a:r>
            <a:r>
              <a:rPr lang="en-US" sz="1500" dirty="0"/>
              <a:t> da </a:t>
            </a:r>
            <a:r>
              <a:rPr lang="en-US" sz="1500" dirty="0" err="1"/>
              <a:t>kuma</a:t>
            </a:r>
            <a:r>
              <a:rPr lang="en-US" sz="1500" dirty="0"/>
              <a:t> </a:t>
            </a:r>
            <a:r>
              <a:rPr lang="en-US" sz="1500" dirty="0" err="1" smtClean="0"/>
              <a:t>yadda</a:t>
            </a:r>
            <a:r>
              <a:rPr lang="en-US" sz="1500" dirty="0" smtClean="0"/>
              <a:t> </a:t>
            </a:r>
            <a:r>
              <a:rPr lang="en-US" sz="1500" dirty="0" err="1"/>
              <a:t>zata</a:t>
            </a:r>
            <a:r>
              <a:rPr lang="en-US" sz="1500" dirty="0"/>
              <a:t> </a:t>
            </a:r>
            <a:r>
              <a:rPr lang="en-US" sz="1500" dirty="0" err="1" smtClean="0"/>
              <a:t>kashe</a:t>
            </a:r>
            <a:r>
              <a:rPr lang="en-US" sz="1500" dirty="0" smtClean="0"/>
              <a:t> </a:t>
            </a:r>
            <a:r>
              <a:rPr lang="en-US" sz="1500" dirty="0" err="1" smtClean="0"/>
              <a:t>su</a:t>
            </a:r>
            <a:r>
              <a:rPr lang="en-US" sz="1500" dirty="0" smtClean="0"/>
              <a:t> </a:t>
            </a:r>
            <a:r>
              <a:rPr lang="en-US" sz="1500" dirty="0" err="1"/>
              <a:t>na</a:t>
            </a:r>
            <a:r>
              <a:rPr lang="en-US" sz="1500" dirty="0"/>
              <a:t> </a:t>
            </a:r>
            <a:r>
              <a:rPr lang="en-US" sz="1500" dirty="0" err="1"/>
              <a:t>tsawon</a:t>
            </a:r>
            <a:r>
              <a:rPr lang="en-US" sz="1500" dirty="0"/>
              <a:t> </a:t>
            </a:r>
            <a:r>
              <a:rPr lang="en-US" sz="1500" dirty="0" err="1"/>
              <a:t>lokaci</a:t>
            </a:r>
            <a:r>
              <a:rPr lang="en-US" sz="1500" dirty="0"/>
              <a:t> </a:t>
            </a:r>
            <a:r>
              <a:rPr lang="en-US" sz="1500" dirty="0" err="1"/>
              <a:t>wanda</a:t>
            </a:r>
            <a:r>
              <a:rPr lang="en-US" sz="1500" dirty="0"/>
              <a:t> </a:t>
            </a:r>
            <a:r>
              <a:rPr lang="en-US" sz="1500" dirty="0" err="1"/>
              <a:t>akan</a:t>
            </a:r>
            <a:r>
              <a:rPr lang="en-US" sz="1500" dirty="0"/>
              <a:t> </a:t>
            </a:r>
            <a:r>
              <a:rPr lang="en-US" sz="1500" dirty="0" err="1"/>
              <a:t>yishi</a:t>
            </a:r>
            <a:r>
              <a:rPr lang="en-US" sz="1500" dirty="0"/>
              <a:t> a </a:t>
            </a:r>
            <a:r>
              <a:rPr lang="en-US" sz="1500" dirty="0" err="1"/>
              <a:t>shekara</a:t>
            </a:r>
            <a:r>
              <a:rPr lang="en-US" sz="1500" dirty="0" smtClean="0"/>
              <a:t>. </a:t>
            </a:r>
            <a:r>
              <a:rPr lang="en-US" sz="1500" dirty="0" err="1" smtClean="0"/>
              <a:t>Tsari</a:t>
            </a:r>
            <a:r>
              <a:rPr lang="en-US" sz="1500" dirty="0" smtClean="0"/>
              <a:t> ne </a:t>
            </a:r>
            <a:r>
              <a:rPr lang="en-US" sz="1500" dirty="0" err="1"/>
              <a:t>wanda</a:t>
            </a:r>
            <a:r>
              <a:rPr lang="en-US" sz="1500" dirty="0"/>
              <a:t> </a:t>
            </a:r>
            <a:r>
              <a:rPr lang="en-US" sz="1500" dirty="0" err="1" smtClean="0"/>
              <a:t>Gomnati</a:t>
            </a:r>
            <a:r>
              <a:rPr lang="en-US" sz="1500" dirty="0" smtClean="0"/>
              <a:t> take </a:t>
            </a:r>
            <a:r>
              <a:rPr lang="en-US" sz="1500" dirty="0" err="1" smtClean="0"/>
              <a:t>yi</a:t>
            </a:r>
            <a:r>
              <a:rPr lang="en-US" sz="1500" dirty="0" smtClean="0"/>
              <a:t> </a:t>
            </a:r>
            <a:r>
              <a:rPr lang="en-US" sz="1500" dirty="0" err="1"/>
              <a:t>domin</a:t>
            </a:r>
            <a:r>
              <a:rPr lang="en-US" sz="1500" dirty="0"/>
              <a:t> </a:t>
            </a:r>
            <a:r>
              <a:rPr lang="en-US" sz="1500" dirty="0" err="1" smtClean="0"/>
              <a:t>samar</a:t>
            </a:r>
            <a:r>
              <a:rPr lang="en-US" sz="1500" dirty="0" smtClean="0"/>
              <a:t> </a:t>
            </a:r>
            <a:r>
              <a:rPr lang="en-US" sz="1500" dirty="0"/>
              <a:t>da </a:t>
            </a:r>
            <a:r>
              <a:rPr lang="en-US" sz="1500" dirty="0" err="1"/>
              <a:t>kudaden</a:t>
            </a:r>
            <a:r>
              <a:rPr lang="en-US" sz="1500" dirty="0"/>
              <a:t> </a:t>
            </a:r>
            <a:r>
              <a:rPr lang="en-US" sz="1500" dirty="0" err="1"/>
              <a:t>shiga</a:t>
            </a:r>
            <a:r>
              <a:rPr lang="en-US" sz="1500" dirty="0"/>
              <a:t> da </a:t>
            </a:r>
            <a:r>
              <a:rPr lang="en-US" sz="1500" dirty="0" err="1"/>
              <a:t>kuma</a:t>
            </a:r>
            <a:r>
              <a:rPr lang="en-US" sz="1500" dirty="0"/>
              <a:t> ta </a:t>
            </a:r>
            <a:r>
              <a:rPr lang="en-US" sz="1500" dirty="0" err="1"/>
              <a:t>yadda</a:t>
            </a:r>
            <a:r>
              <a:rPr lang="en-US" sz="1500" dirty="0"/>
              <a:t> </a:t>
            </a:r>
            <a:r>
              <a:rPr lang="en-US" sz="1500" dirty="0" err="1"/>
              <a:t>za’a</a:t>
            </a:r>
            <a:r>
              <a:rPr lang="en-US" sz="1500" dirty="0"/>
              <a:t> </a:t>
            </a:r>
            <a:r>
              <a:rPr lang="en-US" sz="1500" dirty="0" err="1" smtClean="0"/>
              <a:t>kashe</a:t>
            </a:r>
            <a:r>
              <a:rPr lang="en-US" sz="1500" dirty="0" smtClean="0"/>
              <a:t> </a:t>
            </a:r>
            <a:r>
              <a:rPr lang="en-US" sz="1500" dirty="0" err="1" smtClean="0"/>
              <a:t>su</a:t>
            </a:r>
            <a:r>
              <a:rPr lang="en-US" sz="1500" dirty="0" smtClean="0"/>
              <a:t> </a:t>
            </a:r>
            <a:r>
              <a:rPr lang="en-US" sz="1500" dirty="0" err="1"/>
              <a:t>akan</a:t>
            </a:r>
            <a:r>
              <a:rPr lang="en-US" sz="1500" dirty="0"/>
              <a:t> </a:t>
            </a:r>
            <a:r>
              <a:rPr lang="en-US" sz="1500" dirty="0" err="1"/>
              <a:t>ayyuka</a:t>
            </a:r>
            <a:r>
              <a:rPr lang="en-US" sz="1500" dirty="0"/>
              <a:t> da </a:t>
            </a:r>
            <a:r>
              <a:rPr lang="en-US" sz="1500" dirty="0" err="1"/>
              <a:t>manufofin</a:t>
            </a:r>
            <a:r>
              <a:rPr lang="en-US" sz="1500" dirty="0"/>
              <a:t> </a:t>
            </a:r>
            <a:r>
              <a:rPr lang="en-US" sz="1500" dirty="0" err="1" smtClean="0"/>
              <a:t>Gomnati</a:t>
            </a:r>
            <a:r>
              <a:rPr lang="en-US" sz="1500" dirty="0" smtClean="0"/>
              <a:t> </a:t>
            </a:r>
            <a:r>
              <a:rPr lang="en-US" sz="1500" dirty="0" err="1" smtClean="0"/>
              <a:t>domin</a:t>
            </a:r>
            <a:r>
              <a:rPr lang="en-US" sz="1500" dirty="0" smtClean="0"/>
              <a:t> </a:t>
            </a:r>
            <a:r>
              <a:rPr lang="en-US" sz="1500" dirty="0" err="1"/>
              <a:t>al’umma</a:t>
            </a:r>
            <a:r>
              <a:rPr lang="en-US" sz="1500" dirty="0"/>
              <a:t>  </a:t>
            </a:r>
            <a:br>
              <a:rPr lang="en-US" sz="1500" dirty="0"/>
            </a:br>
            <a:br>
              <a:rPr lang="en-US" sz="1500" dirty="0"/>
            </a:br>
            <a:r>
              <a:rPr lang="en-US" sz="1500" b="1" dirty="0" err="1"/>
              <a:t>kudin</a:t>
            </a:r>
            <a:r>
              <a:rPr lang="en-US" sz="1500" b="1" dirty="0"/>
              <a:t> Shiga: </a:t>
            </a:r>
            <a:r>
              <a:rPr lang="en-US" sz="1500" dirty="0" err="1" smtClean="0"/>
              <a:t>wadannan</a:t>
            </a:r>
            <a:r>
              <a:rPr lang="en-US" sz="1500" dirty="0" smtClean="0"/>
              <a:t> </a:t>
            </a:r>
            <a:r>
              <a:rPr lang="en-US" sz="1500" dirty="0" err="1" smtClean="0"/>
              <a:t>kudade</a:t>
            </a:r>
            <a:r>
              <a:rPr lang="en-US" sz="1500" dirty="0" smtClean="0"/>
              <a:t> ne </a:t>
            </a:r>
            <a:r>
              <a:rPr lang="en-US" sz="1500" dirty="0" err="1"/>
              <a:t>da</a:t>
            </a:r>
            <a:r>
              <a:rPr lang="en-US" sz="1500" dirty="0"/>
              <a:t> </a:t>
            </a:r>
            <a:r>
              <a:rPr lang="en-US" sz="1500" dirty="0" err="1" smtClean="0"/>
              <a:t>Gomnati</a:t>
            </a:r>
            <a:r>
              <a:rPr lang="en-US" sz="1500" dirty="0" smtClean="0"/>
              <a:t> </a:t>
            </a:r>
            <a:r>
              <a:rPr lang="en-US" sz="1500" dirty="0"/>
              <a:t>take da </a:t>
            </a:r>
            <a:r>
              <a:rPr lang="en-US" sz="1500" dirty="0" err="1"/>
              <a:t>kwarin</a:t>
            </a:r>
            <a:r>
              <a:rPr lang="en-US" sz="1500" dirty="0"/>
              <a:t> </a:t>
            </a:r>
            <a:r>
              <a:rPr lang="en-US" sz="1500" dirty="0" err="1"/>
              <a:t>gwiwar</a:t>
            </a:r>
            <a:r>
              <a:rPr lang="en-US" sz="1500" dirty="0"/>
              <a:t> </a:t>
            </a:r>
            <a:r>
              <a:rPr lang="en-US" sz="1500" dirty="0" err="1"/>
              <a:t>zata</a:t>
            </a:r>
            <a:r>
              <a:rPr lang="en-US" sz="1500" dirty="0"/>
              <a:t> </a:t>
            </a:r>
            <a:r>
              <a:rPr lang="en-US" sz="1500" dirty="0" err="1"/>
              <a:t>samu</a:t>
            </a:r>
            <a:r>
              <a:rPr lang="en-US" sz="1500" dirty="0"/>
              <a:t> a </a:t>
            </a:r>
            <a:r>
              <a:rPr lang="en-US" sz="1500" dirty="0" err="1" smtClean="0"/>
              <a:t>shekaran</a:t>
            </a:r>
            <a:r>
              <a:rPr lang="en-US" sz="1500" dirty="0" smtClean="0"/>
              <a:t> </a:t>
            </a:r>
            <a:r>
              <a:rPr lang="en-US" sz="1500" dirty="0" err="1" smtClean="0"/>
              <a:t>kasafin</a:t>
            </a:r>
            <a:r>
              <a:rPr lang="en-US" sz="1500" dirty="0" smtClean="0"/>
              <a:t> </a:t>
            </a:r>
            <a:r>
              <a:rPr lang="en-US" sz="1500" dirty="0" err="1" smtClean="0"/>
              <a:t>kudi</a:t>
            </a:r>
            <a:r>
              <a:rPr lang="en-US" sz="1500" dirty="0" smtClean="0"/>
              <a:t>. </a:t>
            </a:r>
            <a:r>
              <a:rPr lang="en-US" sz="1500" dirty="0"/>
              <a:t>Ana </a:t>
            </a:r>
            <a:r>
              <a:rPr lang="en-US" sz="1500" dirty="0" err="1"/>
              <a:t>samun</a:t>
            </a:r>
            <a:r>
              <a:rPr lang="en-US" sz="1500" dirty="0"/>
              <a:t> </a:t>
            </a:r>
            <a:r>
              <a:rPr lang="en-US" sz="1500" dirty="0" err="1" smtClean="0"/>
              <a:t>kudin</a:t>
            </a:r>
            <a:r>
              <a:rPr lang="en-US" sz="1500" dirty="0" smtClean="0"/>
              <a:t> ne </a:t>
            </a:r>
            <a:r>
              <a:rPr lang="en-US" sz="1500" dirty="0" err="1"/>
              <a:t>daga</a:t>
            </a:r>
            <a:r>
              <a:rPr lang="en-US" sz="1500" dirty="0"/>
              <a:t> </a:t>
            </a:r>
            <a:r>
              <a:rPr lang="en-US" sz="1500" dirty="0" err="1"/>
              <a:t>rabonnin</a:t>
            </a:r>
            <a:r>
              <a:rPr lang="en-US" sz="1500" dirty="0"/>
              <a:t> </a:t>
            </a:r>
            <a:r>
              <a:rPr lang="en-US" sz="1500" dirty="0" err="1" smtClean="0"/>
              <a:t>Gomnatin</a:t>
            </a:r>
            <a:r>
              <a:rPr lang="en-US" sz="1500" dirty="0" smtClean="0"/>
              <a:t> </a:t>
            </a:r>
            <a:r>
              <a:rPr lang="en-US" sz="1500" dirty="0" err="1"/>
              <a:t>tarayya</a:t>
            </a:r>
            <a:r>
              <a:rPr lang="en-US" sz="1500" dirty="0"/>
              <a:t>, </a:t>
            </a:r>
            <a:r>
              <a:rPr lang="en-US" sz="1500" dirty="0" err="1"/>
              <a:t>harajin</a:t>
            </a:r>
            <a:r>
              <a:rPr lang="en-US" sz="1500" dirty="0"/>
              <a:t> </a:t>
            </a:r>
            <a:r>
              <a:rPr lang="en-US" sz="1500" dirty="0" err="1"/>
              <a:t>cikin</a:t>
            </a:r>
            <a:r>
              <a:rPr lang="en-US" sz="1500" dirty="0"/>
              <a:t> </a:t>
            </a:r>
            <a:r>
              <a:rPr lang="en-US" sz="1500" dirty="0" err="1"/>
              <a:t>gida</a:t>
            </a:r>
            <a:r>
              <a:rPr lang="en-US" sz="1500" dirty="0"/>
              <a:t>, </a:t>
            </a:r>
            <a:r>
              <a:rPr lang="en-US" sz="1500" dirty="0" err="1"/>
              <a:t>tallafi</a:t>
            </a:r>
            <a:r>
              <a:rPr lang="en-US" sz="1500" dirty="0"/>
              <a:t> </a:t>
            </a:r>
            <a:r>
              <a:rPr lang="en-US" sz="1500" dirty="0" err="1"/>
              <a:t>daga</a:t>
            </a:r>
            <a:r>
              <a:rPr lang="en-US" sz="1500" dirty="0"/>
              <a:t> </a:t>
            </a:r>
            <a:r>
              <a:rPr lang="en-US" sz="1500" dirty="0" err="1"/>
              <a:t>ciki</a:t>
            </a:r>
            <a:r>
              <a:rPr lang="en-US" sz="1500" dirty="0"/>
              <a:t> </a:t>
            </a:r>
            <a:r>
              <a:rPr lang="en-US" sz="1500" dirty="0" smtClean="0"/>
              <a:t>da </a:t>
            </a:r>
            <a:r>
              <a:rPr lang="en-US" sz="1500" dirty="0" err="1" smtClean="0"/>
              <a:t>wajen</a:t>
            </a:r>
            <a:r>
              <a:rPr lang="en-US" sz="1500" dirty="0" smtClean="0"/>
              <a:t> </a:t>
            </a:r>
            <a:r>
              <a:rPr lang="en-US" sz="1500" dirty="0" err="1" smtClean="0"/>
              <a:t>kasa</a:t>
            </a:r>
            <a:r>
              <a:rPr lang="en-US" sz="1500" dirty="0" smtClean="0"/>
              <a:t> </a:t>
            </a:r>
            <a:r>
              <a:rPr lang="en-US" sz="1500" dirty="0"/>
              <a:t>da </a:t>
            </a:r>
            <a:r>
              <a:rPr lang="en-US" sz="1500" dirty="0" err="1"/>
              <a:t>sauransu</a:t>
            </a:r>
            <a:r>
              <a:rPr lang="en-US" sz="1500" dirty="0"/>
              <a:t>.</a:t>
            </a:r>
            <a:br>
              <a:rPr lang="en-US" sz="1500" dirty="0"/>
            </a:br>
            <a:br>
              <a:rPr lang="en-US" sz="1500" dirty="0"/>
            </a:br>
            <a:r>
              <a:rPr lang="en-US" sz="1500" b="1" dirty="0" err="1"/>
              <a:t>Kashe</a:t>
            </a:r>
            <a:r>
              <a:rPr lang="en-US" sz="1500" b="1" dirty="0"/>
              <a:t> </a:t>
            </a:r>
            <a:r>
              <a:rPr lang="en-US" sz="1500" b="1" dirty="0" err="1"/>
              <a:t>Kudi</a:t>
            </a:r>
            <a:r>
              <a:rPr lang="en-US" sz="1500" b="1" dirty="0"/>
              <a:t>: </a:t>
            </a:r>
            <a:r>
              <a:rPr lang="en-US" sz="1500" dirty="0" err="1"/>
              <a:t>wannan</a:t>
            </a:r>
            <a:r>
              <a:rPr lang="en-US" sz="1500" dirty="0"/>
              <a:t> shine </a:t>
            </a:r>
            <a:r>
              <a:rPr lang="en-US" sz="1500" dirty="0" err="1" smtClean="0"/>
              <a:t>tsarin</a:t>
            </a:r>
            <a:r>
              <a:rPr lang="en-US" sz="1500" dirty="0" smtClean="0"/>
              <a:t> </a:t>
            </a:r>
            <a:r>
              <a:rPr lang="en-US" sz="1500" dirty="0" err="1" smtClean="0"/>
              <a:t>da</a:t>
            </a:r>
            <a:r>
              <a:rPr lang="en-US" sz="1500" dirty="0" smtClean="0"/>
              <a:t> </a:t>
            </a:r>
            <a:r>
              <a:rPr lang="en-US" sz="1500" dirty="0" err="1" smtClean="0"/>
              <a:t>Gomnati</a:t>
            </a:r>
            <a:r>
              <a:rPr lang="en-US" sz="1500" dirty="0" smtClean="0"/>
              <a:t> take </a:t>
            </a:r>
            <a:r>
              <a:rPr lang="en-US" sz="1500" dirty="0" err="1" smtClean="0"/>
              <a:t>yi</a:t>
            </a:r>
            <a:r>
              <a:rPr lang="en-US" sz="1500" dirty="0" smtClean="0"/>
              <a:t> </a:t>
            </a:r>
            <a:r>
              <a:rPr lang="en-US" sz="1500" dirty="0" err="1"/>
              <a:t>domin</a:t>
            </a:r>
            <a:r>
              <a:rPr lang="en-US" sz="1500" dirty="0"/>
              <a:t> </a:t>
            </a:r>
            <a:r>
              <a:rPr lang="en-US" sz="1500" dirty="0" err="1"/>
              <a:t>sarrafa</a:t>
            </a:r>
            <a:r>
              <a:rPr lang="en-US" sz="1500" dirty="0"/>
              <a:t> </a:t>
            </a:r>
            <a:r>
              <a:rPr lang="en-US" sz="1500" dirty="0" err="1"/>
              <a:t>kudin</a:t>
            </a:r>
            <a:r>
              <a:rPr lang="en-US" sz="1500" dirty="0"/>
              <a:t> da ta </a:t>
            </a:r>
            <a:r>
              <a:rPr lang="en-US" sz="1500" dirty="0" err="1"/>
              <a:t>samu</a:t>
            </a:r>
            <a:r>
              <a:rPr lang="en-US" sz="1500" dirty="0"/>
              <a:t>. </a:t>
            </a:r>
            <a:r>
              <a:rPr lang="en-US" sz="1500" dirty="0" err="1"/>
              <a:t>Kudin</a:t>
            </a:r>
            <a:r>
              <a:rPr lang="en-US" sz="1500" dirty="0"/>
              <a:t> </a:t>
            </a:r>
            <a:r>
              <a:rPr lang="en-US" sz="1500" dirty="0" err="1"/>
              <a:t>akan</a:t>
            </a:r>
            <a:r>
              <a:rPr lang="en-US" sz="1500" dirty="0"/>
              <a:t> </a:t>
            </a:r>
            <a:r>
              <a:rPr lang="en-US" sz="1500" dirty="0" err="1" smtClean="0"/>
              <a:t>kashe</a:t>
            </a:r>
            <a:r>
              <a:rPr lang="en-US" sz="1500" dirty="0" smtClean="0"/>
              <a:t> </a:t>
            </a:r>
            <a:r>
              <a:rPr lang="en-US" sz="1500" dirty="0" err="1" smtClean="0"/>
              <a:t>su</a:t>
            </a:r>
            <a:r>
              <a:rPr lang="en-US" sz="1500" dirty="0" smtClean="0"/>
              <a:t> </a:t>
            </a:r>
            <a:r>
              <a:rPr lang="en-US" sz="1500" dirty="0"/>
              <a:t>ne </a:t>
            </a:r>
            <a:r>
              <a:rPr lang="en-US" sz="1500" dirty="0" smtClean="0"/>
              <a:t>a </a:t>
            </a:r>
            <a:r>
              <a:rPr lang="en-US" sz="1500" dirty="0" err="1" smtClean="0"/>
              <a:t>madadin</a:t>
            </a:r>
            <a:r>
              <a:rPr lang="en-US" sz="1500" dirty="0" smtClean="0"/>
              <a:t> </a:t>
            </a:r>
            <a:r>
              <a:rPr lang="en-US" sz="1500" dirty="0" err="1"/>
              <a:t>al’umma</a:t>
            </a:r>
            <a:r>
              <a:rPr lang="en-US" sz="1500" dirty="0"/>
              <a:t> </a:t>
            </a:r>
            <a:r>
              <a:rPr lang="en-US" sz="1500" dirty="0" err="1"/>
              <a:t>ta</a:t>
            </a:r>
            <a:r>
              <a:rPr lang="en-US" sz="1500" dirty="0"/>
              <a:t> </a:t>
            </a:r>
            <a:r>
              <a:rPr lang="en-US" sz="1500" dirty="0" err="1" smtClean="0"/>
              <a:t>hanyoyi</a:t>
            </a:r>
            <a:r>
              <a:rPr lang="en-US" sz="1500" dirty="0" smtClean="0"/>
              <a:t> </a:t>
            </a:r>
            <a:r>
              <a:rPr lang="en-US" sz="1500" dirty="0" err="1"/>
              <a:t>biyu</a:t>
            </a:r>
            <a:r>
              <a:rPr lang="en-US" sz="1500" dirty="0"/>
              <a:t> </a:t>
            </a:r>
            <a:r>
              <a:rPr lang="en-US" sz="1500" dirty="0" err="1"/>
              <a:t>kamar</a:t>
            </a:r>
            <a:r>
              <a:rPr lang="en-US" sz="1500" dirty="0"/>
              <a:t> </a:t>
            </a:r>
            <a:r>
              <a:rPr lang="en-US" sz="1500" dirty="0" err="1"/>
              <a:t>haka</a:t>
            </a:r>
            <a:r>
              <a:rPr lang="en-US" sz="1500" dirty="0"/>
              <a:t>: </a:t>
            </a:r>
            <a:r>
              <a:rPr lang="en-US" sz="1500" dirty="0" err="1"/>
              <a:t>Manyan</a:t>
            </a:r>
            <a:r>
              <a:rPr lang="en-US" sz="1500" dirty="0"/>
              <a:t> </a:t>
            </a:r>
            <a:r>
              <a:rPr lang="en-US" sz="1500" dirty="0" err="1" smtClean="0"/>
              <a:t>Ayyuka</a:t>
            </a:r>
            <a:r>
              <a:rPr lang="en-US" sz="1500" dirty="0" smtClean="0"/>
              <a:t>, </a:t>
            </a:r>
            <a:r>
              <a:rPr lang="en-US" sz="1500" dirty="0" err="1" smtClean="0"/>
              <a:t>Albashi</a:t>
            </a:r>
            <a:r>
              <a:rPr lang="en-US" sz="1500" dirty="0" smtClean="0"/>
              <a:t>, </a:t>
            </a:r>
            <a:r>
              <a:rPr lang="en-US" sz="1500" dirty="0" err="1" smtClean="0"/>
              <a:t>gudanar</a:t>
            </a:r>
            <a:r>
              <a:rPr lang="en-US" sz="1500" dirty="0" smtClean="0"/>
              <a:t> </a:t>
            </a:r>
            <a:r>
              <a:rPr lang="en-US" sz="1500" dirty="0" err="1" smtClean="0"/>
              <a:t>da</a:t>
            </a:r>
            <a:r>
              <a:rPr lang="en-US" sz="1500" dirty="0" smtClean="0"/>
              <a:t> </a:t>
            </a:r>
            <a:r>
              <a:rPr lang="en-US" sz="1500" dirty="0" err="1" smtClean="0"/>
              <a:t>Gomnati</a:t>
            </a:r>
            <a:r>
              <a:rPr lang="en-US" sz="1500" dirty="0" smtClean="0"/>
              <a:t> tare </a:t>
            </a:r>
            <a:r>
              <a:rPr lang="en-US" sz="1500" dirty="0" err="1" smtClean="0"/>
              <a:t>da</a:t>
            </a:r>
            <a:r>
              <a:rPr lang="en-US" sz="1500" dirty="0" smtClean="0"/>
              <a:t> </a:t>
            </a:r>
            <a:r>
              <a:rPr lang="en-US" sz="1500" dirty="0" err="1" smtClean="0"/>
              <a:t>biyan</a:t>
            </a:r>
            <a:r>
              <a:rPr lang="en-US" sz="1500" dirty="0" smtClean="0"/>
              <a:t> </a:t>
            </a:r>
            <a:r>
              <a:rPr lang="en-US" sz="1500" dirty="0" err="1" smtClean="0"/>
              <a:t>basussuka</a:t>
            </a:r>
            <a:r>
              <a:rPr lang="en-US" sz="1500" dirty="0" smtClean="0"/>
              <a:t>. </a:t>
            </a:r>
            <a:br>
              <a:rPr lang="en-US" sz="1500" dirty="0"/>
            </a:br>
            <a:br>
              <a:rPr lang="en-US" sz="1500" dirty="0"/>
            </a:br>
            <a:r>
              <a:rPr lang="en-US" sz="1500" b="1" dirty="0" err="1"/>
              <a:t>Manyan</a:t>
            </a:r>
            <a:r>
              <a:rPr lang="en-US" sz="1500" b="1" dirty="0"/>
              <a:t> </a:t>
            </a:r>
            <a:r>
              <a:rPr lang="en-US" sz="1500" b="1" dirty="0" err="1"/>
              <a:t>Ayyuka</a:t>
            </a:r>
            <a:r>
              <a:rPr lang="en-US" sz="1500" b="1" dirty="0"/>
              <a:t>: </a:t>
            </a:r>
            <a:r>
              <a:rPr lang="en-US" sz="1500" dirty="0" err="1"/>
              <a:t>wannan</a:t>
            </a:r>
            <a:r>
              <a:rPr lang="en-US" sz="1500" dirty="0"/>
              <a:t> </a:t>
            </a:r>
            <a:r>
              <a:rPr lang="en-US" sz="1500" dirty="0" err="1" smtClean="0"/>
              <a:t>tsari</a:t>
            </a:r>
            <a:r>
              <a:rPr lang="en-US" sz="1500" dirty="0" smtClean="0"/>
              <a:t> ne </a:t>
            </a:r>
            <a:r>
              <a:rPr lang="en-US" sz="1500" dirty="0" err="1"/>
              <a:t>da</a:t>
            </a:r>
            <a:r>
              <a:rPr lang="en-US" sz="1500" dirty="0"/>
              <a:t> </a:t>
            </a:r>
            <a:r>
              <a:rPr lang="en-US" sz="1500" dirty="0" err="1" smtClean="0"/>
              <a:t>Gomnati</a:t>
            </a:r>
            <a:r>
              <a:rPr lang="en-US" sz="1500" dirty="0" smtClean="0"/>
              <a:t> take </a:t>
            </a:r>
            <a:r>
              <a:rPr lang="en-US" sz="1500" dirty="0" err="1" smtClean="0"/>
              <a:t>yi</a:t>
            </a:r>
            <a:r>
              <a:rPr lang="en-US" sz="1500" dirty="0" smtClean="0"/>
              <a:t> </a:t>
            </a:r>
            <a:r>
              <a:rPr lang="en-US" sz="1500" dirty="0" err="1"/>
              <a:t>domin</a:t>
            </a:r>
            <a:r>
              <a:rPr lang="en-US" sz="1500" dirty="0"/>
              <a:t> </a:t>
            </a:r>
            <a:r>
              <a:rPr lang="en-US" sz="1500" dirty="0" err="1"/>
              <a:t>kashe</a:t>
            </a:r>
            <a:r>
              <a:rPr lang="en-US" sz="1500" dirty="0"/>
              <a:t> </a:t>
            </a:r>
            <a:r>
              <a:rPr lang="en-US" sz="1500" dirty="0" err="1"/>
              <a:t>kudi</a:t>
            </a:r>
            <a:r>
              <a:rPr lang="en-US" sz="1500" dirty="0"/>
              <a:t> </a:t>
            </a:r>
            <a:r>
              <a:rPr lang="en-US" sz="1500" dirty="0" err="1"/>
              <a:t>akan</a:t>
            </a:r>
            <a:r>
              <a:rPr lang="en-US" sz="1500" dirty="0"/>
              <a:t> </a:t>
            </a:r>
            <a:r>
              <a:rPr lang="en-US" sz="1500" dirty="0" err="1"/>
              <a:t>manyan</a:t>
            </a:r>
            <a:r>
              <a:rPr lang="en-US" sz="1500" dirty="0"/>
              <a:t> </a:t>
            </a:r>
            <a:r>
              <a:rPr lang="en-US" sz="1500" dirty="0" err="1"/>
              <a:t>ayyuka</a:t>
            </a:r>
            <a:r>
              <a:rPr lang="en-US" sz="1500" dirty="0"/>
              <a:t> </a:t>
            </a:r>
            <a:r>
              <a:rPr lang="en-US" sz="1500" dirty="0" err="1"/>
              <a:t>kamar</a:t>
            </a:r>
            <a:r>
              <a:rPr lang="en-US" sz="1500" dirty="0"/>
              <a:t> </a:t>
            </a:r>
            <a:r>
              <a:rPr lang="en-US" sz="1500" dirty="0" err="1"/>
              <a:t>gina</a:t>
            </a:r>
            <a:r>
              <a:rPr lang="en-US" sz="1500" dirty="0"/>
              <a:t> </a:t>
            </a:r>
            <a:r>
              <a:rPr lang="en-US" sz="1500" dirty="0" err="1"/>
              <a:t>tituna</a:t>
            </a:r>
            <a:r>
              <a:rPr lang="en-US" sz="1500" dirty="0"/>
              <a:t>, da </a:t>
            </a:r>
            <a:r>
              <a:rPr lang="en-US" sz="1500" dirty="0" err="1"/>
              <a:t>sauran</a:t>
            </a:r>
            <a:r>
              <a:rPr lang="en-US" sz="1500" dirty="0"/>
              <a:t> </a:t>
            </a:r>
            <a:r>
              <a:rPr lang="en-US" sz="1500" dirty="0" err="1"/>
              <a:t>gineginen</a:t>
            </a:r>
            <a:r>
              <a:rPr lang="en-US" sz="1500" dirty="0"/>
              <a:t> </a:t>
            </a:r>
            <a:r>
              <a:rPr lang="en-US" sz="1500" dirty="0" err="1"/>
              <a:t>gwamanti</a:t>
            </a:r>
            <a:r>
              <a:rPr lang="en-US" sz="1500" dirty="0"/>
              <a:t>, </a:t>
            </a:r>
            <a:r>
              <a:rPr lang="en-US" sz="1500" dirty="0" err="1"/>
              <a:t>samar</a:t>
            </a:r>
            <a:r>
              <a:rPr lang="en-US" sz="1500" dirty="0"/>
              <a:t> </a:t>
            </a:r>
            <a:r>
              <a:rPr lang="en-US" sz="1500" dirty="0" err="1"/>
              <a:t>da</a:t>
            </a:r>
            <a:r>
              <a:rPr lang="en-US" sz="1500" dirty="0"/>
              <a:t> </a:t>
            </a:r>
            <a:r>
              <a:rPr lang="en-US" sz="1500" dirty="0" err="1" smtClean="0"/>
              <a:t>lafiya</a:t>
            </a:r>
            <a:r>
              <a:rPr lang="en-US" sz="1500" dirty="0" smtClean="0"/>
              <a:t>, </a:t>
            </a:r>
            <a:r>
              <a:rPr lang="en-US" sz="1500" dirty="0" err="1" smtClean="0"/>
              <a:t>Ilimi</a:t>
            </a:r>
            <a:r>
              <a:rPr lang="en-US" sz="1500" dirty="0" smtClean="0"/>
              <a:t>, </a:t>
            </a:r>
            <a:r>
              <a:rPr lang="en-US" sz="1500" dirty="0" err="1" smtClean="0"/>
              <a:t>wajen</a:t>
            </a:r>
            <a:r>
              <a:rPr lang="en-US" sz="1500" dirty="0" smtClean="0"/>
              <a:t> </a:t>
            </a:r>
            <a:r>
              <a:rPr lang="en-US" sz="1500" dirty="0" err="1" smtClean="0"/>
              <a:t>ayyukan</a:t>
            </a:r>
            <a:r>
              <a:rPr lang="en-US" sz="1500" dirty="0" smtClean="0"/>
              <a:t> </a:t>
            </a:r>
            <a:r>
              <a:rPr lang="en-US" sz="1500" dirty="0" err="1" smtClean="0"/>
              <a:t>Gomnati</a:t>
            </a:r>
            <a:r>
              <a:rPr lang="en-US" sz="1500" dirty="0" smtClean="0"/>
              <a:t>, </a:t>
            </a:r>
            <a:r>
              <a:rPr lang="en-US" sz="1500" dirty="0" err="1" smtClean="0"/>
              <a:t>kiyaye</a:t>
            </a:r>
            <a:r>
              <a:rPr lang="en-US" sz="1500" dirty="0" smtClean="0"/>
              <a:t> </a:t>
            </a:r>
            <a:r>
              <a:rPr lang="en-US" sz="1500" dirty="0" err="1" smtClean="0"/>
              <a:t>muhalli</a:t>
            </a:r>
            <a:r>
              <a:rPr lang="en-US" sz="1500" dirty="0" smtClean="0"/>
              <a:t>, </a:t>
            </a:r>
            <a:r>
              <a:rPr lang="en-US" sz="1500" dirty="0" err="1" smtClean="0"/>
              <a:t>wutan</a:t>
            </a:r>
            <a:r>
              <a:rPr lang="en-US" sz="1500" dirty="0" smtClean="0"/>
              <a:t> </a:t>
            </a:r>
            <a:r>
              <a:rPr lang="en-US" sz="1500" dirty="0" err="1"/>
              <a:t>lantarki</a:t>
            </a:r>
            <a:r>
              <a:rPr lang="en-US" sz="1500" dirty="0"/>
              <a:t>, </a:t>
            </a:r>
            <a:r>
              <a:rPr lang="en-US" sz="1500" dirty="0" err="1"/>
              <a:t>samar</a:t>
            </a:r>
            <a:r>
              <a:rPr lang="en-US" sz="1500" dirty="0"/>
              <a:t> </a:t>
            </a:r>
            <a:r>
              <a:rPr lang="en-US" sz="1500" dirty="0" err="1"/>
              <a:t>da</a:t>
            </a:r>
            <a:r>
              <a:rPr lang="en-US" sz="1500" dirty="0"/>
              <a:t> </a:t>
            </a:r>
            <a:r>
              <a:rPr lang="en-US" sz="1500" dirty="0" err="1" smtClean="0"/>
              <a:t>kayan</a:t>
            </a:r>
            <a:r>
              <a:rPr lang="en-US" sz="1500" dirty="0" smtClean="0"/>
              <a:t> </a:t>
            </a:r>
            <a:r>
              <a:rPr lang="en-US" sz="1500" dirty="0" err="1"/>
              <a:t>tsaro</a:t>
            </a:r>
            <a:r>
              <a:rPr lang="en-US" sz="1500" dirty="0"/>
              <a:t>, da </a:t>
            </a:r>
            <a:r>
              <a:rPr lang="en-US" sz="1500" dirty="0" err="1"/>
              <a:t>sauransu</a:t>
            </a:r>
            <a:r>
              <a:rPr lang="en-US" sz="1500" dirty="0"/>
              <a:t>.</a:t>
            </a:r>
            <a:br>
              <a:rPr lang="en-US" sz="1500" dirty="0"/>
            </a:br>
            <a:br>
              <a:rPr lang="en-US" sz="1500" dirty="0"/>
            </a:br>
            <a:r>
              <a:rPr lang="en-US" sz="1500" b="1" dirty="0" err="1"/>
              <a:t>Albashi</a:t>
            </a:r>
            <a:r>
              <a:rPr lang="en-US" sz="1500" b="1" dirty="0"/>
              <a:t> da </a:t>
            </a:r>
            <a:r>
              <a:rPr lang="en-US" sz="1500" b="1" dirty="0" err="1" smtClean="0"/>
              <a:t>Gudanar</a:t>
            </a:r>
            <a:r>
              <a:rPr lang="en-US" sz="1500" b="1" dirty="0" smtClean="0"/>
              <a:t> </a:t>
            </a:r>
            <a:r>
              <a:rPr lang="en-US" sz="1500" b="1" dirty="0" err="1" smtClean="0"/>
              <a:t>da</a:t>
            </a:r>
            <a:r>
              <a:rPr lang="en-US" sz="1500" b="1" dirty="0" smtClean="0"/>
              <a:t> </a:t>
            </a:r>
            <a:r>
              <a:rPr lang="en-US" sz="1500" b="1" dirty="0" err="1" smtClean="0"/>
              <a:t>Gomnati</a:t>
            </a:r>
            <a:r>
              <a:rPr lang="en-US" sz="1500" b="1" dirty="0" smtClean="0"/>
              <a:t>: </a:t>
            </a:r>
            <a:r>
              <a:rPr lang="en-US" sz="1500" dirty="0" err="1"/>
              <a:t>wannan</a:t>
            </a:r>
            <a:r>
              <a:rPr lang="en-US" sz="1500" dirty="0"/>
              <a:t> </a:t>
            </a:r>
            <a:r>
              <a:rPr lang="en-US" sz="1500" dirty="0" err="1"/>
              <a:t>tsarin</a:t>
            </a:r>
            <a:r>
              <a:rPr lang="en-US" sz="1500" dirty="0"/>
              <a:t> </a:t>
            </a:r>
            <a:r>
              <a:rPr lang="en-US" sz="1500" dirty="0" err="1"/>
              <a:t>kashe</a:t>
            </a:r>
            <a:r>
              <a:rPr lang="en-US" sz="1500" dirty="0"/>
              <a:t> </a:t>
            </a:r>
            <a:r>
              <a:rPr lang="en-US" sz="1500" dirty="0" err="1" smtClean="0"/>
              <a:t>kudi</a:t>
            </a:r>
            <a:r>
              <a:rPr lang="en-US" sz="1500" dirty="0" smtClean="0"/>
              <a:t> ne </a:t>
            </a:r>
            <a:r>
              <a:rPr lang="en-US" sz="1500" dirty="0"/>
              <a:t>da </a:t>
            </a:r>
            <a:r>
              <a:rPr lang="en-US" sz="1500" dirty="0" err="1"/>
              <a:t>gwamanti</a:t>
            </a:r>
            <a:r>
              <a:rPr lang="en-US" sz="1500" dirty="0"/>
              <a:t> </a:t>
            </a:r>
            <a:r>
              <a:rPr lang="en-US" sz="1500" dirty="0" smtClean="0"/>
              <a:t>take </a:t>
            </a:r>
            <a:r>
              <a:rPr lang="en-US" sz="1500" dirty="0" err="1" smtClean="0"/>
              <a:t>yi</a:t>
            </a:r>
            <a:r>
              <a:rPr lang="en-US" sz="1500" dirty="0" smtClean="0"/>
              <a:t> </a:t>
            </a:r>
            <a:r>
              <a:rPr lang="en-US" sz="1500" dirty="0" err="1"/>
              <a:t>akan</a:t>
            </a:r>
            <a:r>
              <a:rPr lang="en-US" sz="1500" dirty="0"/>
              <a:t> </a:t>
            </a:r>
            <a:r>
              <a:rPr lang="en-US" sz="1500" dirty="0" err="1"/>
              <a:t>albashin</a:t>
            </a:r>
            <a:r>
              <a:rPr lang="en-US" sz="1500" dirty="0"/>
              <a:t> </a:t>
            </a:r>
            <a:r>
              <a:rPr lang="en-US" sz="1500" dirty="0" err="1" smtClean="0"/>
              <a:t>ma’aikata</a:t>
            </a:r>
            <a:r>
              <a:rPr lang="en-US" sz="1500" dirty="0" smtClean="0"/>
              <a:t>, da </a:t>
            </a:r>
            <a:r>
              <a:rPr lang="en-US" sz="1500" dirty="0" err="1"/>
              <a:t>kuma</a:t>
            </a:r>
            <a:r>
              <a:rPr lang="en-US" sz="1500" dirty="0"/>
              <a:t> </a:t>
            </a:r>
            <a:r>
              <a:rPr lang="en-US" sz="1500" dirty="0" err="1" smtClean="0"/>
              <a:t>gudanar</a:t>
            </a:r>
            <a:r>
              <a:rPr lang="en-US" sz="1500" dirty="0" smtClean="0"/>
              <a:t> </a:t>
            </a:r>
            <a:r>
              <a:rPr lang="en-US" sz="1500" dirty="0" err="1" smtClean="0"/>
              <a:t>da</a:t>
            </a:r>
            <a:r>
              <a:rPr lang="en-US" sz="1500" dirty="0" smtClean="0"/>
              <a:t> </a:t>
            </a:r>
            <a:r>
              <a:rPr lang="en-US" sz="1500" dirty="0" err="1" smtClean="0"/>
              <a:t>gomnati</a:t>
            </a:r>
            <a:r>
              <a:rPr lang="en-US" sz="1500" dirty="0" smtClean="0"/>
              <a:t> </a:t>
            </a:r>
            <a:r>
              <a:rPr lang="en-US" sz="1500" dirty="0" err="1"/>
              <a:t>kamar</a:t>
            </a:r>
            <a:r>
              <a:rPr lang="en-US" sz="1500" dirty="0"/>
              <a:t> </a:t>
            </a:r>
            <a:r>
              <a:rPr lang="en-US" sz="1500" dirty="0" err="1"/>
              <a:t>tafiye</a:t>
            </a:r>
            <a:r>
              <a:rPr lang="en-US" sz="1500" dirty="0"/>
              <a:t> </a:t>
            </a:r>
            <a:r>
              <a:rPr lang="en-US" sz="1500" dirty="0" err="1"/>
              <a:t>tafiye</a:t>
            </a:r>
            <a:r>
              <a:rPr lang="en-US" sz="1500" dirty="0"/>
              <a:t>, </a:t>
            </a:r>
            <a:r>
              <a:rPr lang="en-US" sz="1500" dirty="0" err="1"/>
              <a:t>biyan</a:t>
            </a:r>
            <a:r>
              <a:rPr lang="en-US" sz="1500" dirty="0"/>
              <a:t> </a:t>
            </a:r>
            <a:r>
              <a:rPr lang="en-US" sz="1500" dirty="0" err="1"/>
              <a:t>kudin</a:t>
            </a:r>
            <a:r>
              <a:rPr lang="en-US" sz="1500" dirty="0"/>
              <a:t> </a:t>
            </a:r>
            <a:r>
              <a:rPr lang="en-US" sz="1500" dirty="0" err="1"/>
              <a:t>wuta</a:t>
            </a:r>
            <a:r>
              <a:rPr lang="en-US" sz="1500" dirty="0"/>
              <a:t>, </a:t>
            </a:r>
            <a:r>
              <a:rPr lang="en-US" sz="1500" dirty="0" err="1"/>
              <a:t>sayen</a:t>
            </a:r>
            <a:r>
              <a:rPr lang="en-US" sz="1500" dirty="0"/>
              <a:t> </a:t>
            </a:r>
            <a:r>
              <a:rPr lang="en-US" sz="1500" dirty="0" err="1" smtClean="0"/>
              <a:t>mai</a:t>
            </a:r>
            <a:r>
              <a:rPr lang="en-US" sz="1500" dirty="0" smtClean="0"/>
              <a:t> </a:t>
            </a:r>
            <a:r>
              <a:rPr lang="en-US" sz="1500" dirty="0" err="1" smtClean="0"/>
              <a:t>na</a:t>
            </a:r>
            <a:r>
              <a:rPr lang="en-US" sz="1500" dirty="0" smtClean="0"/>
              <a:t>  </a:t>
            </a:r>
            <a:r>
              <a:rPr lang="en-US" sz="1500" dirty="0" err="1"/>
              <a:t>motoci</a:t>
            </a:r>
            <a:r>
              <a:rPr lang="en-US" sz="1500" dirty="0"/>
              <a:t> da </a:t>
            </a:r>
            <a:r>
              <a:rPr lang="en-US" sz="1500" dirty="0" err="1"/>
              <a:t>injunan</a:t>
            </a:r>
            <a:r>
              <a:rPr lang="en-US" sz="1500" dirty="0"/>
              <a:t> </a:t>
            </a:r>
            <a:r>
              <a:rPr lang="en-US" sz="1500" dirty="0" err="1" smtClean="0"/>
              <a:t>wuta</a:t>
            </a:r>
            <a:r>
              <a:rPr lang="en-US" sz="1500" dirty="0"/>
              <a:t> </a:t>
            </a:r>
            <a:r>
              <a:rPr lang="en-US" sz="1500" dirty="0" smtClean="0"/>
              <a:t>da </a:t>
            </a:r>
            <a:r>
              <a:rPr lang="en-US" sz="1500" dirty="0" err="1" smtClean="0"/>
              <a:t>ruwa</a:t>
            </a:r>
            <a:r>
              <a:rPr lang="en-US" sz="1500" dirty="0" smtClean="0"/>
              <a:t>, </a:t>
            </a:r>
            <a:r>
              <a:rPr lang="en-US" sz="1500" dirty="0" err="1"/>
              <a:t>sayen</a:t>
            </a:r>
            <a:r>
              <a:rPr lang="en-US" sz="1500" dirty="0"/>
              <a:t> </a:t>
            </a:r>
            <a:r>
              <a:rPr lang="en-US" sz="1500" dirty="0" err="1"/>
              <a:t>kayayyakin</a:t>
            </a:r>
            <a:r>
              <a:rPr lang="en-US" sz="1500" dirty="0"/>
              <a:t> </a:t>
            </a:r>
            <a:r>
              <a:rPr lang="en-US" sz="1500" dirty="0" err="1"/>
              <a:t>gudanar</a:t>
            </a:r>
            <a:r>
              <a:rPr lang="en-US" sz="1500" dirty="0"/>
              <a:t> da </a:t>
            </a:r>
            <a:r>
              <a:rPr lang="en-US" sz="1500" dirty="0" err="1"/>
              <a:t>ofis</a:t>
            </a:r>
            <a:r>
              <a:rPr lang="en-US" sz="1500" dirty="0"/>
              <a:t>, </a:t>
            </a:r>
            <a:r>
              <a:rPr lang="en-US" sz="1500" dirty="0" err="1"/>
              <a:t>kananan</a:t>
            </a:r>
            <a:r>
              <a:rPr lang="en-US" sz="1500" dirty="0"/>
              <a:t> </a:t>
            </a:r>
            <a:r>
              <a:rPr lang="en-US" sz="1500" dirty="0" err="1"/>
              <a:t>gyare</a:t>
            </a:r>
            <a:r>
              <a:rPr lang="en-US" sz="1500" dirty="0"/>
              <a:t> </a:t>
            </a:r>
            <a:r>
              <a:rPr lang="en-US" sz="1500" dirty="0" err="1"/>
              <a:t>gyare</a:t>
            </a:r>
            <a:r>
              <a:rPr lang="en-US" sz="1500" dirty="0"/>
              <a:t> da </a:t>
            </a:r>
            <a:r>
              <a:rPr lang="en-US" sz="1500" dirty="0" err="1"/>
              <a:t>sauransu</a:t>
            </a:r>
            <a:r>
              <a:rPr lang="en-US" sz="1500" dirty="0"/>
              <a:t>. </a:t>
            </a:r>
            <a:br>
              <a:rPr lang="en-US" sz="1500" dirty="0"/>
            </a:br>
            <a:br>
              <a:rPr lang="en-US" sz="1500" dirty="0"/>
            </a:br>
            <a:br>
              <a:rPr lang="en-US" sz="1500" dirty="0"/>
            </a:br>
            <a:br>
              <a:rPr lang="en-US" sz="1500" b="1" dirty="0"/>
            </a:br>
            <a:r>
              <a:rPr lang="en-US" sz="1500" dirty="0"/>
              <a:t>.</a:t>
            </a:r>
            <a:br>
              <a:rPr lang="en-US" sz="1500" dirty="0"/>
            </a:br>
            <a:endParaRPr lang="en-US" sz="1500" b="1" dirty="0"/>
          </a:p>
        </p:txBody>
      </p:sp>
      <p:sp>
        <p:nvSpPr>
          <p:cNvPr id="8" name="TextBox 7"/>
          <p:cNvSpPr txBox="1"/>
          <p:nvPr/>
        </p:nvSpPr>
        <p:spPr>
          <a:xfrm>
            <a:off x="1338327" y="208002"/>
            <a:ext cx="4300473" cy="553998"/>
          </a:xfrm>
          <a:prstGeom prst="rect">
            <a:avLst/>
          </a:prstGeom>
          <a:noFill/>
        </p:spPr>
        <p:txBody>
          <a:bodyPr wrap="none" rtlCol="0">
            <a:spAutoFit/>
          </a:bodyPr>
          <a:lstStyle/>
          <a:p>
            <a:pPr algn="ctr"/>
            <a:r>
              <a:rPr lang="en-US" sz="1500" b="1" dirty="0"/>
              <a:t>MA’ANAR ABUBUWAN DA KASAFIN KUDI YA KUNSA</a:t>
            </a:r>
            <a:br>
              <a:rPr lang="en-US" sz="1500" b="1" dirty="0"/>
            </a:br>
            <a:endParaRPr lang="en-US" sz="1500" dirty="0"/>
          </a:p>
        </p:txBody>
      </p:sp>
      <p:sp>
        <p:nvSpPr>
          <p:cNvPr id="2" name="Slide Number Placeholder 1"/>
          <p:cNvSpPr>
            <a:spLocks noGrp="1"/>
          </p:cNvSpPr>
          <p:nvPr>
            <p:ph type="sldNum" sz="quarter" idx="12"/>
          </p:nvPr>
        </p:nvSpPr>
        <p:spPr/>
        <p:txBody>
          <a:bodyPr/>
          <a:lstStyle/>
          <a:p>
            <a:fld id="{A184F08C-B204-4904-8012-466375AEA8DF}" type="slidenum">
              <a:rPr lang="en-US" smtClean="0"/>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578881"/>
            <a:ext cx="6470550" cy="851452"/>
          </a:xfrm>
          <a:prstGeom prst="rect">
            <a:avLst/>
          </a:prstGeom>
          <a:noFill/>
        </p:spPr>
        <p:txBody>
          <a:bodyPr wrap="square" rtlCol="0">
            <a:spAutoFit/>
          </a:bodyPr>
          <a:lstStyle/>
          <a:p>
            <a:r>
              <a:rPr lang="en-US" sz="4935" b="1" dirty="0"/>
              <a:t>KASAFIN KUDI</a:t>
            </a:r>
            <a:endParaRPr lang="en-US" sz="4935" b="1" dirty="0"/>
          </a:p>
        </p:txBody>
      </p:sp>
      <p:pic>
        <p:nvPicPr>
          <p:cNvPr id="4" name="Picture 2"/>
          <p:cNvPicPr>
            <a:picLocks noChangeAspect="1" noChangeArrowheads="1"/>
          </p:cNvPicPr>
          <p:nvPr/>
        </p:nvPicPr>
        <p:blipFill>
          <a:blip r:embed="rId1" cstate="print"/>
          <a:srcRect/>
          <a:stretch>
            <a:fillRect/>
          </a:stretch>
        </p:blipFill>
        <p:spPr bwMode="auto">
          <a:xfrm>
            <a:off x="2133600" y="2692518"/>
            <a:ext cx="1295400" cy="850241"/>
          </a:xfrm>
          <a:prstGeom prst="rect">
            <a:avLst/>
          </a:prstGeom>
          <a:noFill/>
          <a:ln w="9525" algn="in">
            <a:noFill/>
            <a:miter lim="800000"/>
            <a:headEnd/>
            <a:tailEnd/>
          </a:ln>
          <a:effectLst/>
        </p:spPr>
      </p:pic>
      <p:sp>
        <p:nvSpPr>
          <p:cNvPr id="5" name="TextBox 4"/>
          <p:cNvSpPr txBox="1"/>
          <p:nvPr/>
        </p:nvSpPr>
        <p:spPr>
          <a:xfrm>
            <a:off x="1002445" y="3505200"/>
            <a:ext cx="3143250" cy="395942"/>
          </a:xfrm>
          <a:prstGeom prst="rect">
            <a:avLst/>
          </a:prstGeom>
          <a:noFill/>
        </p:spPr>
        <p:txBody>
          <a:bodyPr wrap="square" rtlCol="0">
            <a:spAutoFit/>
          </a:bodyPr>
          <a:lstStyle/>
          <a:p>
            <a:r>
              <a:rPr lang="en-US" sz="1975" dirty="0" smtClean="0"/>
              <a:t>GOMNATN </a:t>
            </a:r>
            <a:r>
              <a:rPr lang="en-US" sz="1975" dirty="0"/>
              <a:t>JIHAR GOMBE</a:t>
            </a:r>
            <a:endParaRPr lang="en-US" sz="1975" dirty="0"/>
          </a:p>
        </p:txBody>
      </p:sp>
      <p:sp>
        <p:nvSpPr>
          <p:cNvPr id="6" name="TextBox 5"/>
          <p:cNvSpPr txBox="1"/>
          <p:nvPr/>
        </p:nvSpPr>
        <p:spPr>
          <a:xfrm>
            <a:off x="898953" y="3970334"/>
            <a:ext cx="6470550" cy="851452"/>
          </a:xfrm>
          <a:prstGeom prst="rect">
            <a:avLst/>
          </a:prstGeom>
          <a:noFill/>
        </p:spPr>
        <p:txBody>
          <a:bodyPr wrap="square" rtlCol="0">
            <a:spAutoFit/>
          </a:bodyPr>
          <a:lstStyle/>
          <a:p>
            <a:r>
              <a:rPr lang="en-US" sz="4935" b="1" dirty="0"/>
              <a:t>DOMIN AL’UMMA</a:t>
            </a:r>
            <a:endParaRPr lang="en-US" sz="4935" b="1" dirty="0"/>
          </a:p>
        </p:txBody>
      </p:sp>
      <p:sp>
        <p:nvSpPr>
          <p:cNvPr id="7" name="TextBox 6"/>
          <p:cNvSpPr txBox="1"/>
          <p:nvPr/>
        </p:nvSpPr>
        <p:spPr>
          <a:xfrm>
            <a:off x="971550" y="4477680"/>
            <a:ext cx="3143250" cy="456728"/>
          </a:xfrm>
          <a:prstGeom prst="rect">
            <a:avLst/>
          </a:prstGeom>
          <a:noFill/>
        </p:spPr>
        <p:txBody>
          <a:bodyPr wrap="square" rtlCol="0">
            <a:spAutoFit/>
          </a:bodyPr>
          <a:lstStyle/>
          <a:p>
            <a:r>
              <a:rPr lang="en-US" sz="2370" dirty="0"/>
              <a:t>NA SHEKARAR </a:t>
            </a:r>
            <a:r>
              <a:rPr lang="en-US" sz="2370" dirty="0" smtClean="0"/>
              <a:t>2026</a:t>
            </a:r>
            <a:endParaRPr lang="en-US" sz="2370" dirty="0"/>
          </a:p>
        </p:txBody>
      </p:sp>
      <p:sp>
        <p:nvSpPr>
          <p:cNvPr id="8" name="TextBox 7"/>
          <p:cNvSpPr txBox="1"/>
          <p:nvPr/>
        </p:nvSpPr>
        <p:spPr>
          <a:xfrm>
            <a:off x="914400" y="4718667"/>
            <a:ext cx="5181600" cy="400110"/>
          </a:xfrm>
          <a:prstGeom prst="rect">
            <a:avLst/>
          </a:prstGeom>
          <a:noFill/>
        </p:spPr>
        <p:txBody>
          <a:bodyPr wrap="square" rtlCol="0">
            <a:spAutoFit/>
          </a:bodyPr>
          <a:lstStyle/>
          <a:p>
            <a:r>
              <a:rPr lang="en-US" sz="1975" dirty="0"/>
              <a:t> </a:t>
            </a:r>
            <a:r>
              <a:rPr lang="en-US" sz="1975" dirty="0" smtClean="0"/>
              <a:t>KASAFI DOMIN </a:t>
            </a:r>
            <a:r>
              <a:rPr lang="en-US" sz="2000" dirty="0"/>
              <a:t>HADA KAN NASARORI</a:t>
            </a:r>
            <a:endParaRPr lang="en-US" sz="1975" dirty="0"/>
          </a:p>
        </p:txBody>
      </p:sp>
      <p:sp>
        <p:nvSpPr>
          <p:cNvPr id="2" name="Slide Number Placeholder 1"/>
          <p:cNvSpPr>
            <a:spLocks noGrp="1"/>
          </p:cNvSpPr>
          <p:nvPr>
            <p:ph type="sldNum" sz="quarter" idx="12"/>
          </p:nvPr>
        </p:nvSpPr>
        <p:spPr/>
        <p:txBody>
          <a:bodyPr/>
          <a:lstStyle/>
          <a:p>
            <a:fld id="{A184F08C-B204-4904-8012-466375AEA8DF}"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3074"/>
            <a:ext cx="5715000" cy="1754326"/>
          </a:xfrm>
          <a:prstGeom prst="rect">
            <a:avLst/>
          </a:prstGeom>
        </p:spPr>
        <p:txBody>
          <a:bodyPr wrap="square">
            <a:spAutoFit/>
          </a:bodyPr>
          <a:lstStyle/>
          <a:p>
            <a:pPr algn="just"/>
            <a:r>
              <a:rPr lang="en-US" b="1" dirty="0" err="1" smtClean="0"/>
              <a:t>Bashi</a:t>
            </a:r>
            <a:r>
              <a:rPr lang="en-US" b="1" dirty="0" smtClean="0"/>
              <a:t>: </a:t>
            </a:r>
            <a:r>
              <a:rPr lang="en-US" dirty="0" err="1" smtClean="0"/>
              <a:t>wannan</a:t>
            </a:r>
            <a:r>
              <a:rPr lang="en-US" dirty="0" smtClean="0"/>
              <a:t> </a:t>
            </a:r>
            <a:r>
              <a:rPr lang="en-US" dirty="0" err="1" smtClean="0"/>
              <a:t>wani</a:t>
            </a:r>
            <a:r>
              <a:rPr lang="en-US" dirty="0" smtClean="0"/>
              <a:t> </a:t>
            </a:r>
            <a:r>
              <a:rPr lang="en-US" dirty="0" err="1" smtClean="0"/>
              <a:t>tsari</a:t>
            </a:r>
            <a:r>
              <a:rPr lang="en-US" dirty="0" smtClean="0"/>
              <a:t> ne </a:t>
            </a:r>
            <a:r>
              <a:rPr lang="en-US" dirty="0" err="1" smtClean="0"/>
              <a:t>da</a:t>
            </a:r>
            <a:r>
              <a:rPr lang="en-US" dirty="0" smtClean="0"/>
              <a:t> </a:t>
            </a:r>
            <a:r>
              <a:rPr lang="en-US" dirty="0" err="1" smtClean="0"/>
              <a:t>gomnati</a:t>
            </a:r>
            <a:r>
              <a:rPr lang="en-US" dirty="0" smtClean="0"/>
              <a:t> take </a:t>
            </a:r>
            <a:r>
              <a:rPr lang="en-US" dirty="0" err="1" smtClean="0"/>
              <a:t>yi</a:t>
            </a:r>
            <a:r>
              <a:rPr lang="en-US" dirty="0" smtClean="0"/>
              <a:t> </a:t>
            </a:r>
            <a:r>
              <a:rPr lang="en-US" dirty="0" err="1" smtClean="0"/>
              <a:t>domin</a:t>
            </a:r>
            <a:r>
              <a:rPr lang="en-US" dirty="0" smtClean="0"/>
              <a:t> </a:t>
            </a:r>
            <a:r>
              <a:rPr lang="en-US" dirty="0" err="1" smtClean="0"/>
              <a:t>ranto</a:t>
            </a:r>
            <a:r>
              <a:rPr lang="en-US" dirty="0" smtClean="0"/>
              <a:t> </a:t>
            </a:r>
            <a:r>
              <a:rPr lang="en-US" dirty="0" err="1" smtClean="0"/>
              <a:t>kudi</a:t>
            </a:r>
            <a:r>
              <a:rPr lang="en-US" dirty="0" smtClean="0"/>
              <a:t> </a:t>
            </a:r>
            <a:r>
              <a:rPr lang="en-US" dirty="0" err="1" smtClean="0"/>
              <a:t>daga</a:t>
            </a:r>
            <a:r>
              <a:rPr lang="en-US" dirty="0" smtClean="0"/>
              <a:t> </a:t>
            </a:r>
            <a:r>
              <a:rPr lang="en-US" dirty="0" err="1" smtClean="0"/>
              <a:t>Bankin</a:t>
            </a:r>
            <a:r>
              <a:rPr lang="en-US" dirty="0" smtClean="0"/>
              <a:t> </a:t>
            </a:r>
            <a:r>
              <a:rPr lang="en-US" dirty="0" err="1" smtClean="0"/>
              <a:t>Duniya</a:t>
            </a:r>
            <a:r>
              <a:rPr lang="en-US" dirty="0" smtClean="0"/>
              <a:t>, </a:t>
            </a:r>
            <a:r>
              <a:rPr lang="en-US" dirty="0" err="1" smtClean="0"/>
              <a:t>Bankunan</a:t>
            </a:r>
            <a:r>
              <a:rPr lang="en-US" dirty="0" smtClean="0"/>
              <a:t> </a:t>
            </a:r>
            <a:r>
              <a:rPr lang="en-US" dirty="0" err="1" smtClean="0"/>
              <a:t>cikin</a:t>
            </a:r>
            <a:r>
              <a:rPr lang="en-US" dirty="0" smtClean="0"/>
              <a:t> </a:t>
            </a:r>
            <a:r>
              <a:rPr lang="en-US" dirty="0" err="1" smtClean="0"/>
              <a:t>gida</a:t>
            </a:r>
            <a:r>
              <a:rPr lang="en-US" dirty="0" smtClean="0"/>
              <a:t>, </a:t>
            </a:r>
            <a:r>
              <a:rPr lang="en-US" dirty="0" err="1" smtClean="0"/>
              <a:t>ko</a:t>
            </a:r>
            <a:r>
              <a:rPr lang="en-US" dirty="0" smtClean="0"/>
              <a:t> </a:t>
            </a:r>
            <a:r>
              <a:rPr lang="en-US" dirty="0" err="1" smtClean="0"/>
              <a:t>kuma</a:t>
            </a:r>
            <a:r>
              <a:rPr lang="en-US" dirty="0" smtClean="0"/>
              <a:t> </a:t>
            </a:r>
            <a:r>
              <a:rPr lang="en-US" dirty="0" err="1" smtClean="0"/>
              <a:t>masu</a:t>
            </a:r>
            <a:r>
              <a:rPr lang="en-US" dirty="0" smtClean="0"/>
              <a:t> </a:t>
            </a:r>
            <a:r>
              <a:rPr lang="en-US" dirty="0" err="1" smtClean="0"/>
              <a:t>saka</a:t>
            </a:r>
            <a:r>
              <a:rPr lang="en-US" dirty="0" smtClean="0"/>
              <a:t> </a:t>
            </a:r>
            <a:r>
              <a:rPr lang="en-US" dirty="0" err="1" smtClean="0"/>
              <a:t>hannun</a:t>
            </a:r>
            <a:r>
              <a:rPr lang="en-US" dirty="0" smtClean="0"/>
              <a:t> </a:t>
            </a:r>
            <a:r>
              <a:rPr lang="en-US" dirty="0" err="1" smtClean="0"/>
              <a:t>jari</a:t>
            </a:r>
            <a:r>
              <a:rPr lang="en-US" dirty="0" smtClean="0"/>
              <a:t> </a:t>
            </a:r>
            <a:r>
              <a:rPr lang="en-US" dirty="0" err="1" smtClean="0"/>
              <a:t>domin</a:t>
            </a:r>
            <a:r>
              <a:rPr lang="en-US" dirty="0" smtClean="0"/>
              <a:t> yin </a:t>
            </a:r>
            <a:r>
              <a:rPr lang="en-US" dirty="0" err="1" smtClean="0"/>
              <a:t>manyan</a:t>
            </a:r>
            <a:r>
              <a:rPr lang="en-US" dirty="0" smtClean="0"/>
              <a:t> </a:t>
            </a:r>
            <a:r>
              <a:rPr lang="en-US" dirty="0" err="1" smtClean="0"/>
              <a:t>ayyuka</a:t>
            </a:r>
            <a:r>
              <a:rPr lang="en-US" dirty="0" smtClean="0"/>
              <a:t>, </a:t>
            </a:r>
            <a:r>
              <a:rPr lang="en-US" dirty="0" err="1" smtClean="0"/>
              <a:t>da</a:t>
            </a:r>
            <a:r>
              <a:rPr lang="en-US" dirty="0" smtClean="0"/>
              <a:t> </a:t>
            </a:r>
            <a:r>
              <a:rPr lang="en-US" dirty="0" err="1" smtClean="0"/>
              <a:t>kudaden</a:t>
            </a:r>
            <a:r>
              <a:rPr lang="en-US" dirty="0" smtClean="0"/>
              <a:t> </a:t>
            </a:r>
            <a:r>
              <a:rPr lang="en-US" dirty="0" err="1" smtClean="0"/>
              <a:t>shiga</a:t>
            </a:r>
            <a:r>
              <a:rPr lang="en-US" dirty="0" smtClean="0"/>
              <a:t> </a:t>
            </a:r>
            <a:r>
              <a:rPr lang="en-US" dirty="0" err="1" smtClean="0"/>
              <a:t>baza</a:t>
            </a:r>
            <a:r>
              <a:rPr lang="en-US" dirty="0" smtClean="0"/>
              <a:t> </a:t>
            </a:r>
            <a:r>
              <a:rPr lang="en-US" dirty="0" err="1" smtClean="0"/>
              <a:t>su</a:t>
            </a:r>
            <a:r>
              <a:rPr lang="en-US" dirty="0" smtClean="0"/>
              <a:t> </a:t>
            </a:r>
            <a:r>
              <a:rPr lang="en-US" dirty="0" err="1" smtClean="0"/>
              <a:t>iya</a:t>
            </a:r>
            <a:r>
              <a:rPr lang="en-US" dirty="0" smtClean="0"/>
              <a:t> </a:t>
            </a:r>
            <a:r>
              <a:rPr lang="en-US" dirty="0" err="1" smtClean="0"/>
              <a:t>aiwatarwa</a:t>
            </a:r>
            <a:r>
              <a:rPr lang="en-US" dirty="0" smtClean="0"/>
              <a:t> </a:t>
            </a:r>
            <a:r>
              <a:rPr lang="en-US" dirty="0" err="1" smtClean="0"/>
              <a:t>ba</a:t>
            </a:r>
            <a:r>
              <a:rPr lang="en-US" dirty="0" smtClean="0"/>
              <a:t>. Ana </a:t>
            </a:r>
            <a:r>
              <a:rPr lang="en-US" dirty="0" err="1" smtClean="0"/>
              <a:t>biyan</a:t>
            </a:r>
            <a:r>
              <a:rPr lang="en-US" dirty="0" smtClean="0"/>
              <a:t> </a:t>
            </a:r>
            <a:r>
              <a:rPr lang="en-US" dirty="0" err="1" smtClean="0"/>
              <a:t>kudaden</a:t>
            </a:r>
            <a:r>
              <a:rPr lang="en-US" dirty="0" smtClean="0"/>
              <a:t> ne </a:t>
            </a:r>
            <a:r>
              <a:rPr lang="en-US" dirty="0" err="1" smtClean="0"/>
              <a:t>ta</a:t>
            </a:r>
            <a:r>
              <a:rPr lang="en-US" dirty="0" smtClean="0"/>
              <a:t> </a:t>
            </a:r>
            <a:r>
              <a:rPr lang="en-US" dirty="0" err="1" smtClean="0"/>
              <a:t>hanyar</a:t>
            </a:r>
            <a:r>
              <a:rPr lang="en-US" dirty="0" smtClean="0"/>
              <a:t> </a:t>
            </a:r>
            <a:r>
              <a:rPr lang="en-US" dirty="0" err="1" smtClean="0"/>
              <a:t>biya</a:t>
            </a:r>
            <a:r>
              <a:rPr lang="en-US" dirty="0" smtClean="0"/>
              <a:t> </a:t>
            </a:r>
            <a:r>
              <a:rPr lang="en-US" dirty="0" err="1" smtClean="0"/>
              <a:t>kai</a:t>
            </a:r>
            <a:r>
              <a:rPr lang="en-US" dirty="0" smtClean="0"/>
              <a:t> </a:t>
            </a:r>
            <a:r>
              <a:rPr lang="en-US" dirty="0" err="1" smtClean="0"/>
              <a:t>tsaye</a:t>
            </a:r>
            <a:r>
              <a:rPr lang="en-US" dirty="0" smtClean="0"/>
              <a:t> </a:t>
            </a:r>
            <a:r>
              <a:rPr lang="en-US" dirty="0" err="1" smtClean="0"/>
              <a:t>daga</a:t>
            </a:r>
            <a:r>
              <a:rPr lang="en-US" dirty="0" smtClean="0"/>
              <a:t> </a:t>
            </a:r>
            <a:r>
              <a:rPr lang="en-US" dirty="0" err="1" smtClean="0"/>
              <a:t>kason</a:t>
            </a:r>
            <a:r>
              <a:rPr lang="en-US" dirty="0" smtClean="0"/>
              <a:t> </a:t>
            </a:r>
            <a:r>
              <a:rPr lang="en-US" dirty="0" err="1" smtClean="0"/>
              <a:t>jihar</a:t>
            </a:r>
            <a:r>
              <a:rPr lang="en-US" dirty="0" smtClean="0"/>
              <a:t> </a:t>
            </a:r>
            <a:r>
              <a:rPr lang="en-US" dirty="0" err="1" smtClean="0"/>
              <a:t>wajen</a:t>
            </a:r>
            <a:r>
              <a:rPr lang="en-US" dirty="0" smtClean="0"/>
              <a:t> </a:t>
            </a:r>
            <a:r>
              <a:rPr lang="en-US" dirty="0" err="1" smtClean="0"/>
              <a:t>rabon</a:t>
            </a:r>
            <a:r>
              <a:rPr lang="en-US" dirty="0" smtClean="0"/>
              <a:t> </a:t>
            </a:r>
            <a:r>
              <a:rPr lang="en-US" dirty="0" err="1" smtClean="0"/>
              <a:t>wata</a:t>
            </a:r>
            <a:r>
              <a:rPr lang="en-US" dirty="0" smtClean="0"/>
              <a:t> – </a:t>
            </a:r>
            <a:r>
              <a:rPr lang="en-US" dirty="0" err="1" smtClean="0"/>
              <a:t>wata</a:t>
            </a:r>
            <a:r>
              <a:rPr lang="en-US" dirty="0" smtClean="0"/>
              <a:t> </a:t>
            </a:r>
            <a:r>
              <a:rPr lang="en-US" dirty="0" err="1" smtClean="0"/>
              <a:t>na</a:t>
            </a:r>
            <a:r>
              <a:rPr lang="en-US" dirty="0" smtClean="0"/>
              <a:t> </a:t>
            </a:r>
            <a:r>
              <a:rPr lang="en-US" dirty="0" err="1" smtClean="0"/>
              <a:t>tarayya</a:t>
            </a:r>
            <a:r>
              <a:rPr lang="en-US" dirty="0" smtClean="0"/>
              <a:t>.</a:t>
            </a:r>
            <a:endParaRPr lang="en-US" dirty="0"/>
          </a:p>
        </p:txBody>
      </p:sp>
      <p:sp>
        <p:nvSpPr>
          <p:cNvPr id="3" name="Slide Number Placeholder 2"/>
          <p:cNvSpPr>
            <a:spLocks noGrp="1"/>
          </p:cNvSpPr>
          <p:nvPr>
            <p:ph type="sldNum" sz="quarter" idx="12"/>
          </p:nvPr>
        </p:nvSpPr>
        <p:spPr/>
        <p:txBody>
          <a:bodyPr/>
          <a:lstStyle/>
          <a:p>
            <a:fld id="{2268C338-59CB-4FDE-8FDE-F5FBCE55B12B}"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1" y="115669"/>
            <a:ext cx="3657600" cy="646331"/>
          </a:xfrm>
          <a:prstGeom prst="rect">
            <a:avLst/>
          </a:prstGeom>
          <a:noFill/>
        </p:spPr>
        <p:txBody>
          <a:bodyPr wrap="square" rtlCol="0">
            <a:spAutoFit/>
          </a:bodyPr>
          <a:lstStyle/>
          <a:p>
            <a:pPr algn="ctr"/>
            <a:r>
              <a:rPr lang="en-GB" b="1" dirty="0" smtClean="0"/>
              <a:t>Ta </a:t>
            </a:r>
            <a:r>
              <a:rPr lang="en-GB" b="1" dirty="0" err="1" smtClean="0"/>
              <a:t>ina</a:t>
            </a:r>
            <a:r>
              <a:rPr lang="en-GB" b="1" dirty="0" smtClean="0"/>
              <a:t> </a:t>
            </a:r>
            <a:r>
              <a:rPr lang="en-GB" b="1" dirty="0" err="1" smtClean="0"/>
              <a:t>za'a</a:t>
            </a:r>
            <a:r>
              <a:rPr lang="en-GB" b="1" baseline="0" dirty="0" smtClean="0"/>
              <a:t> </a:t>
            </a:r>
            <a:r>
              <a:rPr lang="en-GB" b="1" baseline="0" dirty="0" err="1" smtClean="0"/>
              <a:t>samar</a:t>
            </a:r>
            <a:r>
              <a:rPr lang="en-GB" b="1" baseline="0" dirty="0" smtClean="0"/>
              <a:t> </a:t>
            </a:r>
            <a:r>
              <a:rPr lang="en-GB" b="1" baseline="0" dirty="0" err="1" smtClean="0"/>
              <a:t>da</a:t>
            </a:r>
            <a:r>
              <a:rPr lang="en-GB" b="1" baseline="0" dirty="0" smtClean="0"/>
              <a:t> </a:t>
            </a:r>
            <a:r>
              <a:rPr lang="en-GB" b="1" baseline="0" dirty="0" err="1" smtClean="0"/>
              <a:t>kudin</a:t>
            </a:r>
            <a:r>
              <a:rPr lang="en-GB" b="1" baseline="0" dirty="0" smtClean="0"/>
              <a:t>?</a:t>
            </a:r>
            <a:endParaRPr lang="en-GB" b="1" dirty="0" smtClean="0"/>
          </a:p>
          <a:p>
            <a:endParaRPr lang="en-US" dirty="0"/>
          </a:p>
        </p:txBody>
      </p:sp>
      <p:sp>
        <p:nvSpPr>
          <p:cNvPr id="6" name="Slide Number Placeholder 5"/>
          <p:cNvSpPr>
            <a:spLocks noGrp="1"/>
          </p:cNvSpPr>
          <p:nvPr>
            <p:ph type="sldNum" sz="quarter" idx="12"/>
          </p:nvPr>
        </p:nvSpPr>
        <p:spPr/>
        <p:txBody>
          <a:bodyPr/>
          <a:lstStyle/>
          <a:p>
            <a:fld id="{2268C338-59CB-4FDE-8FDE-F5FBCE55B12B}" type="slidenum">
              <a:rPr lang="en-US" smtClean="0"/>
            </a:fld>
            <a:endParaRPr lang="en-US"/>
          </a:p>
        </p:txBody>
      </p:sp>
      <p:pic>
        <p:nvPicPr>
          <p:cNvPr id="2" name="Picture 1"/>
          <p:cNvPicPr>
            <a:picLocks noChangeAspect="1"/>
          </p:cNvPicPr>
          <p:nvPr/>
        </p:nvPicPr>
        <p:blipFill>
          <a:blip r:embed="rId1"/>
          <a:stretch>
            <a:fillRect/>
          </a:stretch>
        </p:blipFill>
        <p:spPr>
          <a:xfrm>
            <a:off x="609600" y="533400"/>
            <a:ext cx="5638800" cy="3048000"/>
          </a:xfrm>
          <a:prstGeom prst="rect">
            <a:avLst/>
          </a:prstGeom>
        </p:spPr>
      </p:pic>
      <p:pic>
        <p:nvPicPr>
          <p:cNvPr id="3" name="Picture 2"/>
          <p:cNvPicPr>
            <a:picLocks noChangeAspect="1"/>
          </p:cNvPicPr>
          <p:nvPr/>
        </p:nvPicPr>
        <p:blipFill>
          <a:blip r:embed="rId2"/>
          <a:stretch>
            <a:fillRect/>
          </a:stretch>
        </p:blipFill>
        <p:spPr>
          <a:xfrm>
            <a:off x="609600" y="3720800"/>
            <a:ext cx="5638800" cy="3975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84F08C-B204-4904-8012-466375AEA8DF}" type="slidenum">
              <a:rPr lang="en-US" smtClean="0"/>
            </a:fld>
            <a:endParaRPr lang="en-US"/>
          </a:p>
        </p:txBody>
      </p:sp>
      <p:pic>
        <p:nvPicPr>
          <p:cNvPr id="3" name="Picture 2"/>
          <p:cNvPicPr>
            <a:picLocks noChangeAspect="1"/>
          </p:cNvPicPr>
          <p:nvPr/>
        </p:nvPicPr>
        <p:blipFill>
          <a:blip r:embed="rId1"/>
          <a:stretch>
            <a:fillRect/>
          </a:stretch>
        </p:blipFill>
        <p:spPr>
          <a:xfrm>
            <a:off x="609600" y="1066800"/>
            <a:ext cx="5791200" cy="2971800"/>
          </a:xfrm>
          <a:prstGeom prst="rect">
            <a:avLst/>
          </a:prstGeom>
        </p:spPr>
      </p:pic>
      <p:pic>
        <p:nvPicPr>
          <p:cNvPr id="4" name="Picture 3"/>
          <p:cNvPicPr>
            <a:picLocks noChangeAspect="1"/>
          </p:cNvPicPr>
          <p:nvPr/>
        </p:nvPicPr>
        <p:blipFill>
          <a:blip r:embed="rId2"/>
          <a:stretch>
            <a:fillRect/>
          </a:stretch>
        </p:blipFill>
        <p:spPr>
          <a:xfrm>
            <a:off x="457200" y="4495800"/>
            <a:ext cx="6172200" cy="3200400"/>
          </a:xfrm>
          <a:prstGeom prst="rect">
            <a:avLst/>
          </a:prstGeom>
        </p:spPr>
      </p:pic>
      <p:sp>
        <p:nvSpPr>
          <p:cNvPr id="5" name="TextBox 4"/>
          <p:cNvSpPr txBox="1"/>
          <p:nvPr/>
        </p:nvSpPr>
        <p:spPr>
          <a:xfrm flipH="1">
            <a:off x="1981200" y="545068"/>
            <a:ext cx="2895600" cy="369332"/>
          </a:xfrm>
          <a:prstGeom prst="rect">
            <a:avLst/>
          </a:prstGeom>
          <a:noFill/>
        </p:spPr>
        <p:txBody>
          <a:bodyPr wrap="square" rtlCol="0">
            <a:spAutoFit/>
          </a:bodyPr>
          <a:lstStyle/>
          <a:p>
            <a:pPr algn="ctr"/>
            <a:r>
              <a:rPr lang="en-US" b="1" dirty="0" err="1" smtClean="0"/>
              <a:t>Ta’ina</a:t>
            </a:r>
            <a:r>
              <a:rPr lang="en-US" b="1" dirty="0" smtClean="0"/>
              <a:t> </a:t>
            </a:r>
            <a:r>
              <a:rPr lang="en-US" b="1" dirty="0" err="1" smtClean="0"/>
              <a:t>Za’a</a:t>
            </a:r>
            <a:r>
              <a:rPr lang="en-US" b="1" dirty="0" smtClean="0"/>
              <a:t> </a:t>
            </a:r>
            <a:r>
              <a:rPr lang="en-US" b="1" dirty="0" err="1" smtClean="0"/>
              <a:t>Kashe</a:t>
            </a:r>
            <a:r>
              <a:rPr lang="en-US" b="1" dirty="0" smtClean="0"/>
              <a:t> </a:t>
            </a:r>
            <a:r>
              <a:rPr lang="en-US" b="1" dirty="0" err="1" smtClean="0"/>
              <a:t>Kudaden</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350" y="76200"/>
            <a:ext cx="5581650" cy="646331"/>
          </a:xfrm>
          <a:prstGeom prst="rect">
            <a:avLst/>
          </a:prstGeom>
          <a:noFill/>
        </p:spPr>
        <p:txBody>
          <a:bodyPr wrap="square">
            <a:spAutoFit/>
          </a:bodyPr>
          <a:lstStyle/>
          <a:p>
            <a:pPr algn="ctr"/>
            <a:r>
              <a:rPr lang="en-US" dirty="0" err="1" smtClean="0"/>
              <a:t>Tallafi</a:t>
            </a:r>
            <a:r>
              <a:rPr lang="en-US" dirty="0" smtClean="0"/>
              <a:t> da </a:t>
            </a:r>
            <a:r>
              <a:rPr lang="en-US" dirty="0" err="1" smtClean="0"/>
              <a:t>ake</a:t>
            </a:r>
            <a:r>
              <a:rPr lang="en-US" dirty="0" smtClean="0"/>
              <a:t> </a:t>
            </a:r>
            <a:r>
              <a:rPr lang="en-US" dirty="0" err="1" smtClean="0"/>
              <a:t>Tsammani</a:t>
            </a:r>
            <a:r>
              <a:rPr lang="en-US" dirty="0" smtClean="0"/>
              <a:t> </a:t>
            </a:r>
            <a:r>
              <a:rPr lang="en-US" dirty="0" err="1" smtClean="0"/>
              <a:t>daga</a:t>
            </a:r>
            <a:r>
              <a:rPr lang="en-US" dirty="0" smtClean="0"/>
              <a:t> </a:t>
            </a:r>
            <a:r>
              <a:rPr lang="en-US" dirty="0" err="1" smtClean="0"/>
              <a:t>Hukumomin</a:t>
            </a:r>
            <a:r>
              <a:rPr lang="en-US" dirty="0" smtClean="0"/>
              <a:t> </a:t>
            </a:r>
            <a:r>
              <a:rPr lang="en-US" dirty="0" err="1" smtClean="0"/>
              <a:t>da</a:t>
            </a:r>
            <a:r>
              <a:rPr lang="en-US" dirty="0" smtClean="0"/>
              <a:t> </a:t>
            </a:r>
            <a:r>
              <a:rPr lang="en-US" dirty="0" err="1" smtClean="0"/>
              <a:t>ke</a:t>
            </a:r>
            <a:r>
              <a:rPr lang="en-US" dirty="0" smtClean="0"/>
              <a:t> </a:t>
            </a:r>
            <a:r>
              <a:rPr lang="en-US" dirty="0" err="1" smtClean="0"/>
              <a:t>Tallafawa</a:t>
            </a:r>
            <a:r>
              <a:rPr lang="en-US" dirty="0" smtClean="0"/>
              <a:t> </a:t>
            </a:r>
            <a:r>
              <a:rPr lang="en-US" dirty="0" err="1" smtClean="0"/>
              <a:t>domin</a:t>
            </a:r>
            <a:r>
              <a:rPr lang="en-US" dirty="0" smtClean="0"/>
              <a:t>  </a:t>
            </a:r>
            <a:r>
              <a:rPr lang="en-US" dirty="0" err="1" smtClean="0"/>
              <a:t>ci</a:t>
            </a:r>
            <a:r>
              <a:rPr lang="en-US" dirty="0" smtClean="0"/>
              <a:t> </a:t>
            </a:r>
            <a:r>
              <a:rPr lang="en-US" dirty="0" err="1" smtClean="0"/>
              <a:t>gaba</a:t>
            </a:r>
            <a:endParaRPr lang="en-US" dirty="0"/>
          </a:p>
        </p:txBody>
      </p:sp>
      <p:sp>
        <p:nvSpPr>
          <p:cNvPr id="5" name="Slide Number Placeholder 4"/>
          <p:cNvSpPr>
            <a:spLocks noGrp="1"/>
          </p:cNvSpPr>
          <p:nvPr>
            <p:ph type="sldNum" sz="quarter" idx="12"/>
          </p:nvPr>
        </p:nvSpPr>
        <p:spPr/>
        <p:txBody>
          <a:bodyPr/>
          <a:lstStyle/>
          <a:p>
            <a:fld id="{2268C338-59CB-4FDE-8FDE-F5FBCE55B12B}" type="slidenum">
              <a:rPr lang="en-US" smtClean="0"/>
            </a:fld>
            <a:endParaRPr lang="en-US"/>
          </a:p>
        </p:txBody>
      </p:sp>
      <p:sp>
        <p:nvSpPr>
          <p:cNvPr id="6" name="TextBox 5"/>
          <p:cNvSpPr txBox="1"/>
          <p:nvPr/>
        </p:nvSpPr>
        <p:spPr>
          <a:xfrm>
            <a:off x="990600" y="4888468"/>
            <a:ext cx="5029200" cy="369332"/>
          </a:xfrm>
          <a:prstGeom prst="rect">
            <a:avLst/>
          </a:prstGeom>
          <a:noFill/>
        </p:spPr>
        <p:txBody>
          <a:bodyPr wrap="square">
            <a:spAutoFit/>
          </a:bodyPr>
          <a:lstStyle/>
          <a:p>
            <a:pPr algn="ctr"/>
            <a:r>
              <a:rPr lang="en-US" dirty="0" err="1" smtClean="0">
                <a:solidFill>
                  <a:srgbClr val="000000"/>
                </a:solidFill>
                <a:latin typeface="Tahoma" panose="020B0604030504040204" pitchFamily="34" charset="0"/>
              </a:rPr>
              <a:t>Daga</a:t>
            </a:r>
            <a:r>
              <a:rPr lang="en-US" dirty="0" smtClean="0">
                <a:solidFill>
                  <a:srgbClr val="000000"/>
                </a:solidFill>
                <a:latin typeface="Tahoma" panose="020B0604030504040204" pitchFamily="34" charset="0"/>
              </a:rPr>
              <a:t> Ina </a:t>
            </a:r>
            <a:r>
              <a:rPr lang="en-US" dirty="0" err="1" smtClean="0">
                <a:solidFill>
                  <a:srgbClr val="000000"/>
                </a:solidFill>
                <a:latin typeface="Tahoma" panose="020B0604030504040204" pitchFamily="34" charset="0"/>
              </a:rPr>
              <a:t>Za’a</a:t>
            </a:r>
            <a:r>
              <a:rPr lang="en-US" dirty="0" smtClean="0">
                <a:solidFill>
                  <a:srgbClr val="000000"/>
                </a:solidFill>
                <a:latin typeface="Tahoma" panose="020B0604030504040204" pitchFamily="34" charset="0"/>
              </a:rPr>
              <a:t> </a:t>
            </a:r>
            <a:r>
              <a:rPr lang="en-US" dirty="0" err="1" smtClean="0">
                <a:solidFill>
                  <a:srgbClr val="000000"/>
                </a:solidFill>
                <a:latin typeface="Tahoma" panose="020B0604030504040204" pitchFamily="34" charset="0"/>
              </a:rPr>
              <a:t>Ciwo</a:t>
            </a:r>
            <a:r>
              <a:rPr lang="en-US" dirty="0" smtClean="0">
                <a:solidFill>
                  <a:srgbClr val="000000"/>
                </a:solidFill>
                <a:latin typeface="Tahoma" panose="020B0604030504040204" pitchFamily="34" charset="0"/>
              </a:rPr>
              <a:t> </a:t>
            </a:r>
            <a:r>
              <a:rPr lang="en-US" dirty="0" err="1" smtClean="0">
                <a:solidFill>
                  <a:srgbClr val="000000"/>
                </a:solidFill>
                <a:latin typeface="Tahoma" panose="020B0604030504040204" pitchFamily="34" charset="0"/>
              </a:rPr>
              <a:t>Bashin</a:t>
            </a:r>
            <a:r>
              <a:rPr lang="en-US" dirty="0" smtClean="0">
                <a:solidFill>
                  <a:srgbClr val="000000"/>
                </a:solidFill>
                <a:latin typeface="Tahoma" panose="020B0604030504040204" pitchFamily="34" charset="0"/>
              </a:rPr>
              <a:t>?</a:t>
            </a:r>
            <a:endParaRPr lang="en-US" dirty="0"/>
          </a:p>
        </p:txBody>
      </p:sp>
      <p:pic>
        <p:nvPicPr>
          <p:cNvPr id="2" name="Picture 1"/>
          <p:cNvPicPr>
            <a:picLocks noChangeAspect="1"/>
          </p:cNvPicPr>
          <p:nvPr/>
        </p:nvPicPr>
        <p:blipFill>
          <a:blip r:embed="rId1"/>
          <a:stretch>
            <a:fillRect/>
          </a:stretch>
        </p:blipFill>
        <p:spPr>
          <a:xfrm>
            <a:off x="514349" y="762000"/>
            <a:ext cx="5833275" cy="2133600"/>
          </a:xfrm>
          <a:prstGeom prst="rect">
            <a:avLst/>
          </a:prstGeom>
        </p:spPr>
      </p:pic>
      <p:pic>
        <p:nvPicPr>
          <p:cNvPr id="8" name="Picture 7"/>
          <p:cNvPicPr>
            <a:picLocks noChangeAspect="1"/>
          </p:cNvPicPr>
          <p:nvPr/>
        </p:nvPicPr>
        <p:blipFill>
          <a:blip r:embed="rId2"/>
          <a:stretch>
            <a:fillRect/>
          </a:stretch>
        </p:blipFill>
        <p:spPr>
          <a:xfrm>
            <a:off x="510375" y="6640533"/>
            <a:ext cx="5837250" cy="1834601"/>
          </a:xfrm>
          <a:prstGeom prst="rect">
            <a:avLst/>
          </a:prstGeom>
        </p:spPr>
      </p:pic>
      <p:pic>
        <p:nvPicPr>
          <p:cNvPr id="13" name="Picture 12"/>
          <p:cNvPicPr>
            <a:picLocks noChangeAspect="1"/>
          </p:cNvPicPr>
          <p:nvPr/>
        </p:nvPicPr>
        <p:blipFill>
          <a:blip r:embed="rId3"/>
          <a:stretch>
            <a:fillRect/>
          </a:stretch>
        </p:blipFill>
        <p:spPr>
          <a:xfrm>
            <a:off x="510375" y="2971800"/>
            <a:ext cx="5837250" cy="1876664"/>
          </a:xfrm>
          <a:prstGeom prst="rect">
            <a:avLst/>
          </a:prstGeom>
        </p:spPr>
      </p:pic>
      <p:pic>
        <p:nvPicPr>
          <p:cNvPr id="14" name="Picture 13"/>
          <p:cNvPicPr>
            <a:picLocks noChangeAspect="1"/>
          </p:cNvPicPr>
          <p:nvPr/>
        </p:nvPicPr>
        <p:blipFill>
          <a:blip r:embed="rId4"/>
          <a:stretch>
            <a:fillRect/>
          </a:stretch>
        </p:blipFill>
        <p:spPr>
          <a:xfrm>
            <a:off x="510375" y="5234532"/>
            <a:ext cx="5837250" cy="1287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791" y="272152"/>
            <a:ext cx="4556982" cy="1384995"/>
          </a:xfrm>
          <a:prstGeom prst="rect">
            <a:avLst/>
          </a:prstGeom>
          <a:noFill/>
        </p:spPr>
        <p:txBody>
          <a:bodyPr wrap="square">
            <a:spAutoFit/>
          </a:bodyPr>
          <a:lstStyle/>
          <a:p>
            <a:pPr algn="ctr"/>
            <a:r>
              <a:rPr lang="en-US" sz="2800" dirty="0" err="1" smtClean="0">
                <a:solidFill>
                  <a:srgbClr val="000000"/>
                </a:solidFill>
                <a:latin typeface="Tahoma" panose="020B0604030504040204" pitchFamily="34" charset="0"/>
              </a:rPr>
              <a:t>Babban</a:t>
            </a:r>
            <a:r>
              <a:rPr lang="en-US" sz="2800" dirty="0" smtClean="0">
                <a:solidFill>
                  <a:srgbClr val="000000"/>
                </a:solidFill>
                <a:latin typeface="Tahoma" panose="020B0604030504040204" pitchFamily="34" charset="0"/>
              </a:rPr>
              <a:t> </a:t>
            </a:r>
            <a:r>
              <a:rPr lang="en-US" sz="2800" dirty="0" err="1" smtClean="0">
                <a:solidFill>
                  <a:srgbClr val="000000"/>
                </a:solidFill>
                <a:latin typeface="Tahoma" panose="020B0604030504040204" pitchFamily="34" charset="0"/>
              </a:rPr>
              <a:t>Manufar</a:t>
            </a:r>
            <a:r>
              <a:rPr lang="en-US" sz="2800" dirty="0" smtClean="0">
                <a:solidFill>
                  <a:srgbClr val="000000"/>
                </a:solidFill>
                <a:latin typeface="Tahoma" panose="020B0604030504040204" pitchFamily="34" charset="0"/>
              </a:rPr>
              <a:t> </a:t>
            </a:r>
            <a:r>
              <a:rPr lang="en-US" sz="2800" dirty="0" err="1" smtClean="0">
                <a:solidFill>
                  <a:srgbClr val="000000"/>
                </a:solidFill>
                <a:latin typeface="Tahoma" panose="020B0604030504040204" pitchFamily="34" charset="0"/>
              </a:rPr>
              <a:t>Gomnatin</a:t>
            </a:r>
            <a:r>
              <a:rPr lang="en-US" sz="2800" dirty="0" smtClean="0">
                <a:solidFill>
                  <a:srgbClr val="000000"/>
                </a:solidFill>
                <a:latin typeface="Tahoma" panose="020B0604030504040204" pitchFamily="34" charset="0"/>
              </a:rPr>
              <a:t> </a:t>
            </a:r>
            <a:r>
              <a:rPr lang="en-US" sz="2800" dirty="0" err="1" smtClean="0">
                <a:solidFill>
                  <a:srgbClr val="000000"/>
                </a:solidFill>
                <a:latin typeface="Tahoma" panose="020B0604030504040204" pitchFamily="34" charset="0"/>
              </a:rPr>
              <a:t>Jihar</a:t>
            </a:r>
            <a:r>
              <a:rPr lang="en-US" sz="2800" dirty="0" smtClean="0">
                <a:solidFill>
                  <a:srgbClr val="000000"/>
                </a:solidFill>
                <a:latin typeface="Tahoma" panose="020B0604030504040204" pitchFamily="34" charset="0"/>
              </a:rPr>
              <a:t> Gombe a </a:t>
            </a:r>
            <a:r>
              <a:rPr lang="en-US" sz="2800" dirty="0" err="1" smtClean="0">
                <a:solidFill>
                  <a:srgbClr val="000000"/>
                </a:solidFill>
                <a:latin typeface="Tahoma" panose="020B0604030504040204" pitchFamily="34" charset="0"/>
              </a:rPr>
              <a:t>Kasafin</a:t>
            </a:r>
            <a:r>
              <a:rPr lang="en-US" sz="2800" dirty="0" smtClean="0">
                <a:solidFill>
                  <a:srgbClr val="000000"/>
                </a:solidFill>
                <a:latin typeface="Tahoma" panose="020B0604030504040204" pitchFamily="34" charset="0"/>
              </a:rPr>
              <a:t> </a:t>
            </a:r>
            <a:r>
              <a:rPr lang="en-US" sz="2800" dirty="0" err="1" smtClean="0">
                <a:solidFill>
                  <a:srgbClr val="000000"/>
                </a:solidFill>
                <a:latin typeface="Tahoma" panose="020B0604030504040204" pitchFamily="34" charset="0"/>
              </a:rPr>
              <a:t>Kudin</a:t>
            </a:r>
            <a:r>
              <a:rPr lang="en-US" sz="2800" dirty="0" smtClean="0">
                <a:solidFill>
                  <a:srgbClr val="000000"/>
                </a:solidFill>
                <a:latin typeface="Tahoma" panose="020B0604030504040204" pitchFamily="34" charset="0"/>
              </a:rPr>
              <a:t> 2026</a:t>
            </a:r>
            <a:endParaRPr lang="en-US" sz="2800" dirty="0"/>
          </a:p>
        </p:txBody>
      </p:sp>
      <p:sp>
        <p:nvSpPr>
          <p:cNvPr id="3" name="TextBox 2"/>
          <p:cNvSpPr txBox="1"/>
          <p:nvPr/>
        </p:nvSpPr>
        <p:spPr>
          <a:xfrm>
            <a:off x="327121" y="1601212"/>
            <a:ext cx="6373187" cy="3046988"/>
          </a:xfrm>
          <a:prstGeom prst="rect">
            <a:avLst/>
          </a:prstGeom>
          <a:noFill/>
        </p:spPr>
        <p:txBody>
          <a:bodyPr wrap="square">
            <a:spAutoFit/>
          </a:bodyPr>
          <a:lstStyle/>
          <a:p>
            <a:pPr algn="just"/>
            <a:r>
              <a:rPr lang="en-US" sz="1600" dirty="0" err="1" smtClean="0">
                <a:latin typeface="Tahoma" panose="020B0604030504040204" pitchFamily="34" charset="0"/>
              </a:rPr>
              <a:t>Kasafin</a:t>
            </a:r>
            <a:r>
              <a:rPr lang="en-US" sz="1600" dirty="0" smtClean="0">
                <a:latin typeface="Tahoma" panose="020B0604030504040204" pitchFamily="34" charset="0"/>
              </a:rPr>
              <a:t> </a:t>
            </a:r>
            <a:r>
              <a:rPr lang="en-US" sz="1600" dirty="0" err="1" smtClean="0">
                <a:latin typeface="Tahoma" panose="020B0604030504040204" pitchFamily="34" charset="0"/>
              </a:rPr>
              <a:t>Shekarar</a:t>
            </a:r>
            <a:r>
              <a:rPr lang="en-US" sz="1600" dirty="0" smtClean="0">
                <a:latin typeface="Tahoma" panose="020B0604030504040204" pitchFamily="34" charset="0"/>
              </a:rPr>
              <a:t> 2026 </a:t>
            </a:r>
            <a:r>
              <a:rPr lang="en-US" sz="1600" dirty="0" err="1" smtClean="0">
                <a:latin typeface="Tahoma" panose="020B0604030504040204" pitchFamily="34" charset="0"/>
              </a:rPr>
              <a:t>yafi</a:t>
            </a:r>
            <a:r>
              <a:rPr lang="en-US" sz="1600" dirty="0" smtClean="0">
                <a:latin typeface="Tahoma" panose="020B0604030504040204" pitchFamily="34" charset="0"/>
              </a:rPr>
              <a:t> </a:t>
            </a:r>
            <a:r>
              <a:rPr lang="en-US" sz="1600" dirty="0" err="1" smtClean="0">
                <a:latin typeface="Tahoma" panose="020B0604030504040204" pitchFamily="34" charset="0"/>
              </a:rPr>
              <a:t>maida</a:t>
            </a:r>
            <a:r>
              <a:rPr lang="en-US" sz="1600" dirty="0" smtClean="0">
                <a:latin typeface="Tahoma" panose="020B0604030504040204" pitchFamily="34" charset="0"/>
              </a:rPr>
              <a:t> </a:t>
            </a:r>
            <a:r>
              <a:rPr lang="en-US" sz="1600" dirty="0" err="1" smtClean="0">
                <a:latin typeface="Tahoma" panose="020B0604030504040204" pitchFamily="34" charset="0"/>
              </a:rPr>
              <a:t>hankali</a:t>
            </a:r>
            <a:r>
              <a:rPr lang="en-US" sz="1600" dirty="0" smtClean="0">
                <a:latin typeface="Tahoma" panose="020B0604030504040204" pitchFamily="34" charset="0"/>
              </a:rPr>
              <a:t> ne </a:t>
            </a:r>
            <a:r>
              <a:rPr lang="en-US" sz="1600" dirty="0" err="1" smtClean="0">
                <a:latin typeface="Tahoma" panose="020B0604030504040204" pitchFamily="34" charset="0"/>
              </a:rPr>
              <a:t>wajen</a:t>
            </a:r>
            <a:r>
              <a:rPr lang="en-US" sz="1600" dirty="0" smtClean="0">
                <a:latin typeface="Tahoma" panose="020B0604030504040204" pitchFamily="34" charset="0"/>
              </a:rPr>
              <a:t> </a:t>
            </a:r>
            <a:r>
              <a:rPr lang="en-US" sz="1600" dirty="0" err="1" smtClean="0">
                <a:latin typeface="Tahoma" panose="020B0604030504040204" pitchFamily="34" charset="0"/>
              </a:rPr>
              <a:t>tabbatar</a:t>
            </a:r>
            <a:r>
              <a:rPr lang="en-US" sz="1600" dirty="0" smtClean="0">
                <a:latin typeface="Tahoma" panose="020B0604030504040204" pitchFamily="34" charset="0"/>
              </a:rPr>
              <a:t> da </a:t>
            </a:r>
            <a:r>
              <a:rPr lang="en-US" sz="1600" dirty="0" err="1" smtClean="0">
                <a:latin typeface="Tahoma" panose="020B0604030504040204" pitchFamily="34" charset="0"/>
              </a:rPr>
              <a:t>samar</a:t>
            </a:r>
            <a:r>
              <a:rPr lang="en-US" sz="1600" dirty="0" smtClean="0">
                <a:latin typeface="Tahoma" panose="020B0604030504040204" pitchFamily="34" charset="0"/>
              </a:rPr>
              <a:t> da </a:t>
            </a:r>
            <a:r>
              <a:rPr lang="en-US" sz="1600" dirty="0" err="1" smtClean="0">
                <a:latin typeface="Tahoma" panose="020B0604030504040204" pitchFamily="34" charset="0"/>
              </a:rPr>
              <a:t>abubuwa</a:t>
            </a:r>
            <a:r>
              <a:rPr lang="en-US" sz="1600" dirty="0" smtClean="0">
                <a:latin typeface="Tahoma" panose="020B0604030504040204" pitchFamily="34" charset="0"/>
              </a:rPr>
              <a:t> </a:t>
            </a:r>
            <a:r>
              <a:rPr lang="en-US" sz="1600" dirty="0" err="1" smtClean="0">
                <a:latin typeface="Tahoma" panose="020B0604030504040204" pitchFamily="34" charset="0"/>
              </a:rPr>
              <a:t>kamar</a:t>
            </a:r>
            <a:r>
              <a:rPr lang="en-US" sz="1600" dirty="0" smtClean="0">
                <a:latin typeface="Tahoma" panose="020B0604030504040204" pitchFamily="34" charset="0"/>
              </a:rPr>
              <a:t> </a:t>
            </a:r>
            <a:r>
              <a:rPr lang="en-US" sz="1600" dirty="0" err="1" smtClean="0">
                <a:latin typeface="Tahoma" panose="020B0604030504040204" pitchFamily="34" charset="0"/>
              </a:rPr>
              <a:t>haka</a:t>
            </a:r>
            <a:r>
              <a:rPr lang="en-US" sz="1600" dirty="0" smtClean="0">
                <a:latin typeface="Tahoma" panose="020B0604030504040204" pitchFamily="34" charset="0"/>
              </a:rPr>
              <a:t>:</a:t>
            </a:r>
            <a:endParaRPr lang="en-US" sz="1600" dirty="0" smtClean="0">
              <a:latin typeface="Tahoma" panose="020B0604030504040204" pitchFamily="34" charset="0"/>
            </a:endParaRPr>
          </a:p>
          <a:p>
            <a:pPr algn="just"/>
            <a:endParaRPr lang="en-US" sz="1600" dirty="0">
              <a:latin typeface="Tahoma" panose="020B0604030504040204" pitchFamily="34" charset="0"/>
            </a:endParaRPr>
          </a:p>
          <a:p>
            <a:pPr marL="342900" indent="-342900" algn="just">
              <a:buAutoNum type="arabicPeriod"/>
            </a:pPr>
            <a:r>
              <a:rPr lang="en-US" sz="1600" dirty="0" smtClean="0">
                <a:latin typeface="Tahoma" panose="020B0604030504040204" pitchFamily="34" charset="0"/>
              </a:rPr>
              <a:t>Samar </a:t>
            </a:r>
            <a:r>
              <a:rPr lang="en-US" sz="1600" dirty="0" err="1" smtClean="0">
                <a:latin typeface="Tahoma" panose="020B0604030504040204" pitchFamily="34" charset="0"/>
              </a:rPr>
              <a:t>da</a:t>
            </a:r>
            <a:r>
              <a:rPr lang="en-US" sz="1600" dirty="0" smtClean="0">
                <a:latin typeface="Tahoma" panose="020B0604030504040204" pitchFamily="34" charset="0"/>
              </a:rPr>
              <a:t> </a:t>
            </a:r>
            <a:r>
              <a:rPr lang="en-US" sz="1600" dirty="0" err="1" smtClean="0">
                <a:latin typeface="Tahoma" panose="020B0604030504040204" pitchFamily="34" charset="0"/>
              </a:rPr>
              <a:t>ci</a:t>
            </a:r>
            <a:r>
              <a:rPr lang="en-US" sz="1600" dirty="0" smtClean="0">
                <a:latin typeface="Tahoma" panose="020B0604030504040204" pitchFamily="34" charset="0"/>
              </a:rPr>
              <a:t> </a:t>
            </a:r>
            <a:r>
              <a:rPr lang="en-US" sz="1600" dirty="0" err="1" smtClean="0">
                <a:latin typeface="Tahoma" panose="020B0604030504040204" pitchFamily="34" charset="0"/>
              </a:rPr>
              <a:t>gaban</a:t>
            </a:r>
            <a:r>
              <a:rPr lang="en-US" sz="1600" dirty="0" smtClean="0">
                <a:latin typeface="Tahoma" panose="020B0604030504040204" pitchFamily="34" charset="0"/>
              </a:rPr>
              <a:t> </a:t>
            </a:r>
            <a:r>
              <a:rPr lang="en-US" sz="1600" dirty="0" err="1" smtClean="0">
                <a:latin typeface="Tahoma" panose="020B0604030504040204" pitchFamily="34" charset="0"/>
              </a:rPr>
              <a:t>tattalin</a:t>
            </a:r>
            <a:r>
              <a:rPr lang="en-US" sz="1600" dirty="0" smtClean="0">
                <a:latin typeface="Tahoma" panose="020B0604030504040204" pitchFamily="34" charset="0"/>
              </a:rPr>
              <a:t> </a:t>
            </a:r>
            <a:r>
              <a:rPr lang="en-US" sz="1600" dirty="0" err="1" smtClean="0">
                <a:latin typeface="Tahoma" panose="020B0604030504040204" pitchFamily="34" charset="0"/>
              </a:rPr>
              <a:t>arziki</a:t>
            </a:r>
            <a:r>
              <a:rPr lang="en-US" sz="1600" dirty="0" smtClean="0">
                <a:latin typeface="Tahoma" panose="020B0604030504040204" pitchFamily="34" charset="0"/>
              </a:rPr>
              <a:t> </a:t>
            </a:r>
            <a:r>
              <a:rPr lang="en-US" sz="1600" dirty="0" err="1" smtClean="0">
                <a:latin typeface="Tahoma" panose="020B0604030504040204" pitchFamily="34" charset="0"/>
              </a:rPr>
              <a:t>mai</a:t>
            </a:r>
            <a:r>
              <a:rPr lang="en-US" sz="1600" dirty="0" smtClean="0">
                <a:latin typeface="Tahoma" panose="020B0604030504040204" pitchFamily="34" charset="0"/>
              </a:rPr>
              <a:t> </a:t>
            </a:r>
            <a:r>
              <a:rPr lang="en-US" sz="1600" dirty="0" err="1" smtClean="0">
                <a:latin typeface="Tahoma" panose="020B0604030504040204" pitchFamily="34" charset="0"/>
              </a:rPr>
              <a:t>dorewa</a:t>
            </a:r>
            <a:r>
              <a:rPr lang="en-US" sz="1600" dirty="0" smtClean="0">
                <a:latin typeface="Tahoma" panose="020B0604030504040204" pitchFamily="34" charset="0"/>
              </a:rPr>
              <a:t>,</a:t>
            </a:r>
            <a:endParaRPr lang="en-US" sz="1600" dirty="0" smtClean="0">
              <a:latin typeface="Tahoma" panose="020B0604030504040204" pitchFamily="34" charset="0"/>
            </a:endParaRPr>
          </a:p>
          <a:p>
            <a:pPr marL="342900" indent="-342900" algn="just">
              <a:buAutoNum type="arabicPeriod"/>
            </a:pPr>
            <a:r>
              <a:rPr lang="en-US" sz="1600" dirty="0" err="1" smtClean="0">
                <a:latin typeface="Tahoma" panose="020B0604030504040204" pitchFamily="34" charset="0"/>
              </a:rPr>
              <a:t>Fadada</a:t>
            </a:r>
            <a:r>
              <a:rPr lang="en-US" sz="1600" dirty="0" smtClean="0">
                <a:latin typeface="Tahoma" panose="020B0604030504040204" pitchFamily="34" charset="0"/>
              </a:rPr>
              <a:t> </a:t>
            </a:r>
            <a:r>
              <a:rPr lang="en-US" sz="1600" dirty="0" err="1" smtClean="0">
                <a:latin typeface="Tahoma" panose="020B0604030504040204" pitchFamily="34" charset="0"/>
              </a:rPr>
              <a:t>hanyoyin</a:t>
            </a:r>
            <a:r>
              <a:rPr lang="en-US" sz="1600" dirty="0" smtClean="0">
                <a:latin typeface="Tahoma" panose="020B0604030504040204" pitchFamily="34" charset="0"/>
              </a:rPr>
              <a:t> </a:t>
            </a:r>
            <a:r>
              <a:rPr lang="en-US" sz="1600" dirty="0" err="1" smtClean="0">
                <a:latin typeface="Tahoma" panose="020B0604030504040204" pitchFamily="34" charset="0"/>
              </a:rPr>
              <a:t>bunkasa</a:t>
            </a:r>
            <a:r>
              <a:rPr lang="en-US" sz="1600" dirty="0" smtClean="0">
                <a:latin typeface="Tahoma" panose="020B0604030504040204" pitchFamily="34" charset="0"/>
              </a:rPr>
              <a:t> </a:t>
            </a:r>
            <a:r>
              <a:rPr lang="en-US" sz="1600" dirty="0" err="1" smtClean="0">
                <a:latin typeface="Tahoma" panose="020B0604030504040204" pitchFamily="34" charset="0"/>
              </a:rPr>
              <a:t>tattalin</a:t>
            </a:r>
            <a:r>
              <a:rPr lang="en-US" sz="1600" dirty="0" smtClean="0">
                <a:latin typeface="Tahoma" panose="020B0604030504040204" pitchFamily="34" charset="0"/>
              </a:rPr>
              <a:t> </a:t>
            </a:r>
            <a:r>
              <a:rPr lang="en-US" sz="1600" dirty="0" err="1" smtClean="0">
                <a:latin typeface="Tahoma" panose="020B0604030504040204" pitchFamily="34" charset="0"/>
              </a:rPr>
              <a:t>arziki</a:t>
            </a:r>
            <a:r>
              <a:rPr lang="en-US" sz="1600" dirty="0" smtClean="0">
                <a:latin typeface="Tahoma" panose="020B0604030504040204" pitchFamily="34" charset="0"/>
              </a:rPr>
              <a:t>, da</a:t>
            </a:r>
            <a:endParaRPr lang="en-US" sz="1600" dirty="0">
              <a:latin typeface="Tahoma" panose="020B0604030504040204" pitchFamily="34" charset="0"/>
            </a:endParaRPr>
          </a:p>
          <a:p>
            <a:pPr marL="342900" indent="-342900" algn="just">
              <a:buAutoNum type="arabicPeriod"/>
            </a:pPr>
            <a:r>
              <a:rPr lang="en-US" sz="1600" dirty="0" err="1" smtClean="0">
                <a:latin typeface="Tahoma" panose="020B0604030504040204" pitchFamily="34" charset="0"/>
              </a:rPr>
              <a:t>Inganta</a:t>
            </a:r>
            <a:r>
              <a:rPr lang="en-US" sz="1600" dirty="0" smtClean="0">
                <a:latin typeface="Tahoma" panose="020B0604030504040204" pitchFamily="34" charset="0"/>
              </a:rPr>
              <a:t> </a:t>
            </a:r>
            <a:r>
              <a:rPr lang="en-US" sz="1600" dirty="0" err="1" smtClean="0">
                <a:latin typeface="Tahoma" panose="020B0604030504040204" pitchFamily="34" charset="0"/>
              </a:rPr>
              <a:t>hanyoyin</a:t>
            </a:r>
            <a:r>
              <a:rPr lang="en-US" sz="1600" dirty="0" smtClean="0">
                <a:latin typeface="Tahoma" panose="020B0604030504040204" pitchFamily="34" charset="0"/>
              </a:rPr>
              <a:t> </a:t>
            </a:r>
            <a:r>
              <a:rPr lang="en-US" sz="1600" dirty="0" err="1" smtClean="0">
                <a:latin typeface="Tahoma" panose="020B0604030504040204" pitchFamily="34" charset="0"/>
              </a:rPr>
              <a:t>samar</a:t>
            </a:r>
            <a:r>
              <a:rPr lang="en-US" sz="1600" dirty="0" smtClean="0">
                <a:latin typeface="Tahoma" panose="020B0604030504040204" pitchFamily="34" charset="0"/>
              </a:rPr>
              <a:t> da </a:t>
            </a:r>
            <a:r>
              <a:rPr lang="en-US" sz="1600" dirty="0" err="1" smtClean="0">
                <a:latin typeface="Tahoma" panose="020B0604030504040204" pitchFamily="34" charset="0"/>
              </a:rPr>
              <a:t>aiki</a:t>
            </a:r>
            <a:r>
              <a:rPr lang="en-US" sz="1600" dirty="0" smtClean="0">
                <a:latin typeface="Tahoma" panose="020B0604030504040204" pitchFamily="34" charset="0"/>
              </a:rPr>
              <a:t> </a:t>
            </a:r>
            <a:r>
              <a:rPr lang="en-US" sz="1600" dirty="0" err="1" smtClean="0">
                <a:latin typeface="Tahoma" panose="020B0604030504040204" pitchFamily="34" charset="0"/>
              </a:rPr>
              <a:t>mai</a:t>
            </a:r>
            <a:r>
              <a:rPr lang="en-US" sz="1600" dirty="0" smtClean="0">
                <a:latin typeface="Tahoma" panose="020B0604030504040204" pitchFamily="34" charset="0"/>
              </a:rPr>
              <a:t> </a:t>
            </a:r>
            <a:r>
              <a:rPr lang="en-US" sz="1600" dirty="0" err="1" smtClean="0">
                <a:latin typeface="Tahoma" panose="020B0604030504040204" pitchFamily="34" charset="0"/>
              </a:rPr>
              <a:t>nagarta</a:t>
            </a:r>
            <a:r>
              <a:rPr lang="en-US" sz="1600" dirty="0" smtClean="0">
                <a:latin typeface="Tahoma" panose="020B0604030504040204" pitchFamily="34" charset="0"/>
              </a:rPr>
              <a:t>.</a:t>
            </a:r>
            <a:endParaRPr lang="en-US" sz="1600" dirty="0" smtClean="0">
              <a:latin typeface="Tahoma" panose="020B0604030504040204" pitchFamily="34" charset="0"/>
            </a:endParaRPr>
          </a:p>
          <a:p>
            <a:pPr algn="just"/>
            <a:r>
              <a:rPr lang="en-US" sz="1600" dirty="0" err="1" smtClean="0">
                <a:latin typeface="Tahoma" panose="020B0604030504040204" pitchFamily="34" charset="0"/>
              </a:rPr>
              <a:t>Haka</a:t>
            </a:r>
            <a:r>
              <a:rPr lang="en-US" sz="1600" dirty="0" smtClean="0">
                <a:latin typeface="Tahoma" panose="020B0604030504040204" pitchFamily="34" charset="0"/>
              </a:rPr>
              <a:t> </a:t>
            </a:r>
            <a:r>
              <a:rPr lang="en-US" sz="1600" dirty="0" err="1" smtClean="0">
                <a:latin typeface="Tahoma" panose="020B0604030504040204" pitchFamily="34" charset="0"/>
              </a:rPr>
              <a:t>kuma</a:t>
            </a:r>
            <a:r>
              <a:rPr lang="en-US" sz="1600" dirty="0" smtClean="0">
                <a:latin typeface="Tahoma" panose="020B0604030504040204" pitchFamily="34" charset="0"/>
              </a:rPr>
              <a:t> </a:t>
            </a:r>
            <a:r>
              <a:rPr lang="en-US" sz="1600" dirty="0" err="1" smtClean="0">
                <a:latin typeface="Tahoma" panose="020B0604030504040204" pitchFamily="34" charset="0"/>
              </a:rPr>
              <a:t>wadannan</a:t>
            </a:r>
            <a:r>
              <a:rPr lang="en-US" sz="1600" dirty="0" smtClean="0">
                <a:latin typeface="Tahoma" panose="020B0604030504040204" pitchFamily="34" charset="0"/>
              </a:rPr>
              <a:t> </a:t>
            </a:r>
            <a:r>
              <a:rPr lang="en-US" sz="1600" dirty="0" err="1" smtClean="0">
                <a:latin typeface="Tahoma" panose="020B0604030504040204" pitchFamily="34" charset="0"/>
              </a:rPr>
              <a:t>muhimman</a:t>
            </a:r>
            <a:r>
              <a:rPr lang="en-US" sz="1600" dirty="0" smtClean="0">
                <a:latin typeface="Tahoma" panose="020B0604030504040204" pitchFamily="34" charset="0"/>
              </a:rPr>
              <a:t> </a:t>
            </a:r>
            <a:r>
              <a:rPr lang="en-US" sz="1600" dirty="0" err="1" smtClean="0">
                <a:latin typeface="Tahoma" panose="020B0604030504040204" pitchFamily="34" charset="0"/>
              </a:rPr>
              <a:t>abubuwa</a:t>
            </a:r>
            <a:r>
              <a:rPr lang="en-US" sz="1600" dirty="0" smtClean="0">
                <a:latin typeface="Tahoma" panose="020B0604030504040204" pitchFamily="34" charset="0"/>
              </a:rPr>
              <a:t> da aka </a:t>
            </a:r>
            <a:r>
              <a:rPr lang="en-US" sz="1600" dirty="0" err="1" smtClean="0">
                <a:latin typeface="Tahoma" panose="020B0604030504040204" pitchFamily="34" charset="0"/>
              </a:rPr>
              <a:t>lissafa</a:t>
            </a:r>
            <a:r>
              <a:rPr lang="en-US" sz="1600" dirty="0" smtClean="0">
                <a:latin typeface="Tahoma" panose="020B0604030504040204" pitchFamily="34" charset="0"/>
              </a:rPr>
              <a:t> </a:t>
            </a:r>
            <a:r>
              <a:rPr lang="en-US" sz="1600" dirty="0" err="1" smtClean="0">
                <a:latin typeface="Tahoma" panose="020B0604030504040204" pitchFamily="34" charset="0"/>
              </a:rPr>
              <a:t>zasu</a:t>
            </a:r>
            <a:r>
              <a:rPr lang="en-US" sz="1600" dirty="0" smtClean="0">
                <a:latin typeface="Tahoma" panose="020B0604030504040204" pitchFamily="34" charset="0"/>
              </a:rPr>
              <a:t> </a:t>
            </a:r>
            <a:r>
              <a:rPr lang="en-US" sz="1600" dirty="0" err="1" smtClean="0">
                <a:latin typeface="Tahoma" panose="020B0604030504040204" pitchFamily="34" charset="0"/>
              </a:rPr>
              <a:t>taimaka</a:t>
            </a:r>
            <a:r>
              <a:rPr lang="en-US" sz="1600" dirty="0" smtClean="0">
                <a:latin typeface="Tahoma" panose="020B0604030504040204" pitchFamily="34" charset="0"/>
              </a:rPr>
              <a:t> </a:t>
            </a:r>
            <a:r>
              <a:rPr lang="en-US" sz="1600" dirty="0" err="1" smtClean="0">
                <a:latin typeface="Tahoma" panose="020B0604030504040204" pitchFamily="34" charset="0"/>
              </a:rPr>
              <a:t>wajen</a:t>
            </a:r>
            <a:r>
              <a:rPr lang="en-US" sz="1600" dirty="0" smtClean="0">
                <a:latin typeface="Tahoma" panose="020B0604030504040204" pitchFamily="34" charset="0"/>
              </a:rPr>
              <a:t> </a:t>
            </a:r>
            <a:r>
              <a:rPr lang="en-US" sz="1600" dirty="0" err="1" smtClean="0">
                <a:latin typeface="Tahoma" panose="020B0604030504040204" pitchFamily="34" charset="0"/>
              </a:rPr>
              <a:t>habaka</a:t>
            </a:r>
            <a:r>
              <a:rPr lang="en-US" sz="1600" dirty="0" smtClean="0">
                <a:latin typeface="Tahoma" panose="020B0604030504040204" pitchFamily="34" charset="0"/>
              </a:rPr>
              <a:t> </a:t>
            </a:r>
            <a:r>
              <a:rPr lang="en-US" sz="1600" dirty="0" err="1" smtClean="0">
                <a:latin typeface="Tahoma" panose="020B0604030504040204" pitchFamily="34" charset="0"/>
              </a:rPr>
              <a:t>hukumomi</a:t>
            </a:r>
            <a:r>
              <a:rPr lang="en-US" sz="1600" dirty="0" smtClean="0">
                <a:latin typeface="Tahoma" panose="020B0604030504040204" pitchFamily="34" charset="0"/>
              </a:rPr>
              <a:t> </a:t>
            </a:r>
            <a:r>
              <a:rPr lang="en-US" sz="1600" dirty="0" err="1" smtClean="0">
                <a:latin typeface="Tahoma" panose="020B0604030504040204" pitchFamily="34" charset="0"/>
              </a:rPr>
              <a:t>mafiya</a:t>
            </a:r>
            <a:r>
              <a:rPr lang="en-US" sz="1600" dirty="0" smtClean="0">
                <a:latin typeface="Tahoma" panose="020B0604030504040204" pitchFamily="34" charset="0"/>
              </a:rPr>
              <a:t> </a:t>
            </a:r>
            <a:r>
              <a:rPr lang="en-US" sz="1600" dirty="0" err="1" smtClean="0">
                <a:latin typeface="Tahoma" panose="020B0604030504040204" pitchFamily="34" charset="0"/>
              </a:rPr>
              <a:t>muhimmanci</a:t>
            </a:r>
            <a:r>
              <a:rPr lang="en-US" sz="1600" dirty="0" smtClean="0">
                <a:latin typeface="Tahoma" panose="020B0604030504040204" pitchFamily="34" charset="0"/>
              </a:rPr>
              <a:t> </a:t>
            </a:r>
            <a:r>
              <a:rPr lang="en-US" sz="1600" dirty="0" err="1" smtClean="0">
                <a:latin typeface="Tahoma" panose="020B0604030504040204" pitchFamily="34" charset="0"/>
              </a:rPr>
              <a:t>kamar</a:t>
            </a:r>
            <a:r>
              <a:rPr lang="en-US" sz="1600" dirty="0" smtClean="0">
                <a:latin typeface="Tahoma" panose="020B0604030504040204" pitchFamily="34" charset="0"/>
              </a:rPr>
              <a:t> </a:t>
            </a:r>
            <a:r>
              <a:rPr lang="en-US" sz="1600" dirty="0" err="1" smtClean="0">
                <a:latin typeface="Tahoma" panose="020B0604030504040204" pitchFamily="34" charset="0"/>
              </a:rPr>
              <a:t>Hukumomin</a:t>
            </a:r>
            <a:r>
              <a:rPr lang="en-US" sz="1600" dirty="0" smtClean="0">
                <a:latin typeface="Tahoma" panose="020B0604030504040204" pitchFamily="34" charset="0"/>
              </a:rPr>
              <a:t> </a:t>
            </a:r>
            <a:r>
              <a:rPr lang="en-US" sz="1600" dirty="0" err="1" smtClean="0">
                <a:latin typeface="Tahoma" panose="020B0604030504040204" pitchFamily="34" charset="0"/>
              </a:rPr>
              <a:t>Ilimi</a:t>
            </a:r>
            <a:r>
              <a:rPr lang="en-US" sz="1600" dirty="0" smtClean="0">
                <a:latin typeface="Tahoma" panose="020B0604030504040204" pitchFamily="34" charset="0"/>
              </a:rPr>
              <a:t>, </a:t>
            </a:r>
            <a:r>
              <a:rPr lang="en-US" sz="1600" dirty="0" err="1" smtClean="0">
                <a:latin typeface="Tahoma" panose="020B0604030504040204" pitchFamily="34" charset="0"/>
              </a:rPr>
              <a:t>Kiwon</a:t>
            </a:r>
            <a:r>
              <a:rPr lang="en-US" sz="1600" dirty="0" smtClean="0">
                <a:latin typeface="Tahoma" panose="020B0604030504040204" pitchFamily="34" charset="0"/>
              </a:rPr>
              <a:t> </a:t>
            </a:r>
            <a:r>
              <a:rPr lang="en-US" sz="1600" dirty="0" err="1" smtClean="0">
                <a:latin typeface="Tahoma" panose="020B0604030504040204" pitchFamily="34" charset="0"/>
              </a:rPr>
              <a:t>lafiya</a:t>
            </a:r>
            <a:r>
              <a:rPr lang="en-US" sz="1600" dirty="0" smtClean="0">
                <a:latin typeface="Tahoma" panose="020B0604030504040204" pitchFamily="34" charset="0"/>
              </a:rPr>
              <a:t>, </a:t>
            </a:r>
            <a:r>
              <a:rPr lang="en-US" sz="1600" dirty="0" err="1" smtClean="0">
                <a:latin typeface="Tahoma" panose="020B0604030504040204" pitchFamily="34" charset="0"/>
              </a:rPr>
              <a:t>Noma</a:t>
            </a:r>
            <a:r>
              <a:rPr lang="en-US" sz="1600" dirty="0" smtClean="0">
                <a:latin typeface="Tahoma" panose="020B0604030504040204" pitchFamily="34" charset="0"/>
              </a:rPr>
              <a:t>, Samar </a:t>
            </a:r>
            <a:r>
              <a:rPr lang="en-US" sz="1600" dirty="0" err="1" smtClean="0">
                <a:latin typeface="Tahoma" panose="020B0604030504040204" pitchFamily="34" charset="0"/>
              </a:rPr>
              <a:t>da</a:t>
            </a:r>
            <a:r>
              <a:rPr lang="en-US" sz="1600" dirty="0" smtClean="0">
                <a:latin typeface="Tahoma" panose="020B0604030504040204" pitchFamily="34" charset="0"/>
              </a:rPr>
              <a:t> </a:t>
            </a:r>
            <a:r>
              <a:rPr lang="en-US" sz="1600" dirty="0" err="1" smtClean="0">
                <a:latin typeface="Tahoma" panose="020B0604030504040204" pitchFamily="34" charset="0"/>
              </a:rPr>
              <a:t>Tsaftataccen</a:t>
            </a:r>
            <a:r>
              <a:rPr lang="en-US" sz="1600" dirty="0" smtClean="0">
                <a:latin typeface="Tahoma" panose="020B0604030504040204" pitchFamily="34" charset="0"/>
              </a:rPr>
              <a:t> </a:t>
            </a:r>
            <a:r>
              <a:rPr lang="en-US" sz="1600" dirty="0" err="1" smtClean="0">
                <a:latin typeface="Tahoma" panose="020B0604030504040204" pitchFamily="34" charset="0"/>
              </a:rPr>
              <a:t>ruwan</a:t>
            </a:r>
            <a:r>
              <a:rPr lang="en-US" sz="1600" dirty="0" smtClean="0">
                <a:latin typeface="Tahoma" panose="020B0604030504040204" pitchFamily="34" charset="0"/>
              </a:rPr>
              <a:t> </a:t>
            </a:r>
            <a:r>
              <a:rPr lang="en-US" sz="1600" dirty="0" err="1" smtClean="0">
                <a:latin typeface="Tahoma" panose="020B0604030504040204" pitchFamily="34" charset="0"/>
              </a:rPr>
              <a:t>sha</a:t>
            </a:r>
            <a:r>
              <a:rPr lang="en-US" sz="1600" dirty="0" smtClean="0">
                <a:latin typeface="Tahoma" panose="020B0604030504040204" pitchFamily="34" charset="0"/>
              </a:rPr>
              <a:t> </a:t>
            </a:r>
            <a:r>
              <a:rPr lang="en-US" sz="1600" dirty="0" err="1" smtClean="0">
                <a:latin typeface="Tahoma" panose="020B0604030504040204" pitchFamily="34" charset="0"/>
              </a:rPr>
              <a:t>da</a:t>
            </a:r>
            <a:r>
              <a:rPr lang="en-US" sz="1600" dirty="0" smtClean="0">
                <a:latin typeface="Tahoma" panose="020B0604030504040204" pitchFamily="34" charset="0"/>
              </a:rPr>
              <a:t> </a:t>
            </a:r>
            <a:r>
              <a:rPr lang="en-US" sz="1600" dirty="0" err="1" smtClean="0">
                <a:latin typeface="Tahoma" panose="020B0604030504040204" pitchFamily="34" charset="0"/>
              </a:rPr>
              <a:t>kuma</a:t>
            </a:r>
            <a:r>
              <a:rPr lang="en-US" sz="1600" dirty="0" smtClean="0">
                <a:latin typeface="Tahoma" panose="020B0604030504040204" pitchFamily="34" charset="0"/>
              </a:rPr>
              <a:t> ci </a:t>
            </a:r>
            <a:r>
              <a:rPr lang="en-US" sz="1600" dirty="0" err="1" smtClean="0">
                <a:latin typeface="Tahoma" panose="020B0604030504040204" pitchFamily="34" charset="0"/>
              </a:rPr>
              <a:t>gaba</a:t>
            </a:r>
            <a:r>
              <a:rPr lang="en-US" sz="1600" dirty="0" smtClean="0">
                <a:latin typeface="Tahoma" panose="020B0604030504040204" pitchFamily="34" charset="0"/>
              </a:rPr>
              <a:t> da </a:t>
            </a:r>
            <a:r>
              <a:rPr lang="en-US" sz="1600" dirty="0" err="1" smtClean="0">
                <a:latin typeface="Tahoma" panose="020B0604030504040204" pitchFamily="34" charset="0"/>
              </a:rPr>
              <a:t>samar</a:t>
            </a:r>
            <a:r>
              <a:rPr lang="en-US" sz="1600" dirty="0" smtClean="0">
                <a:latin typeface="Tahoma" panose="020B0604030504040204" pitchFamily="34" charset="0"/>
              </a:rPr>
              <a:t> da </a:t>
            </a:r>
            <a:r>
              <a:rPr lang="en-US" sz="1600" dirty="0" err="1" smtClean="0">
                <a:latin typeface="Tahoma" panose="020B0604030504040204" pitchFamily="34" charset="0"/>
              </a:rPr>
              <a:t>ababen</a:t>
            </a:r>
            <a:r>
              <a:rPr lang="en-US" sz="1600" dirty="0" smtClean="0">
                <a:latin typeface="Tahoma" panose="020B0604030504040204" pitchFamily="34" charset="0"/>
              </a:rPr>
              <a:t> more </a:t>
            </a:r>
            <a:r>
              <a:rPr lang="en-US" sz="1600" dirty="0" err="1" smtClean="0">
                <a:latin typeface="Tahoma" panose="020B0604030504040204" pitchFamily="34" charset="0"/>
              </a:rPr>
              <a:t>rayuwa</a:t>
            </a:r>
            <a:r>
              <a:rPr lang="en-US" sz="1600" dirty="0" smtClean="0">
                <a:latin typeface="Tahoma" panose="020B0604030504040204" pitchFamily="34" charset="0"/>
              </a:rPr>
              <a:t> </a:t>
            </a:r>
            <a:r>
              <a:rPr lang="en-US" sz="1600" dirty="0" err="1" smtClean="0">
                <a:latin typeface="Tahoma" panose="020B0604030504040204" pitchFamily="34" charset="0"/>
              </a:rPr>
              <a:t>wanda</a:t>
            </a:r>
            <a:r>
              <a:rPr lang="en-US" sz="1600" dirty="0" smtClean="0">
                <a:latin typeface="Tahoma" panose="020B0604030504040204" pitchFamily="34" charset="0"/>
              </a:rPr>
              <a:t> </a:t>
            </a:r>
            <a:r>
              <a:rPr lang="en-US" sz="1600" dirty="0" err="1" smtClean="0">
                <a:latin typeface="Tahoma" panose="020B0604030504040204" pitchFamily="34" charset="0"/>
              </a:rPr>
              <a:t>za</a:t>
            </a:r>
            <a:r>
              <a:rPr lang="en-US" sz="1600" dirty="0" smtClean="0">
                <a:latin typeface="Tahoma" panose="020B0604030504040204" pitchFamily="34" charset="0"/>
              </a:rPr>
              <a:t> </a:t>
            </a:r>
            <a:r>
              <a:rPr lang="en-US" sz="1600" dirty="0" err="1" smtClean="0">
                <a:latin typeface="Tahoma" panose="020B0604030504040204" pitchFamily="34" charset="0"/>
              </a:rPr>
              <a:t>su</a:t>
            </a:r>
            <a:r>
              <a:rPr lang="en-US" sz="1600" dirty="0" smtClean="0">
                <a:latin typeface="Tahoma" panose="020B0604030504040204" pitchFamily="34" charset="0"/>
              </a:rPr>
              <a:t> </a:t>
            </a:r>
            <a:r>
              <a:rPr lang="en-US" sz="1600" dirty="0" err="1" smtClean="0">
                <a:latin typeface="Tahoma" panose="020B0604030504040204" pitchFamily="34" charset="0"/>
              </a:rPr>
              <a:t>yi</a:t>
            </a:r>
            <a:r>
              <a:rPr lang="en-US" sz="1600" dirty="0" smtClean="0">
                <a:latin typeface="Tahoma" panose="020B0604030504040204" pitchFamily="34" charset="0"/>
              </a:rPr>
              <a:t> </a:t>
            </a:r>
            <a:r>
              <a:rPr lang="en-US" sz="1600" dirty="0" err="1" smtClean="0">
                <a:latin typeface="Tahoma" panose="020B0604030504040204" pitchFamily="34" charset="0"/>
              </a:rPr>
              <a:t>daidai</a:t>
            </a:r>
            <a:r>
              <a:rPr lang="en-US" sz="1600" dirty="0" smtClean="0">
                <a:latin typeface="Tahoma" panose="020B0604030504040204" pitchFamily="34" charset="0"/>
              </a:rPr>
              <a:t> </a:t>
            </a:r>
            <a:r>
              <a:rPr lang="en-US" sz="1600" dirty="0" err="1" smtClean="0">
                <a:latin typeface="Tahoma" panose="020B0604030504040204" pitchFamily="34" charset="0"/>
              </a:rPr>
              <a:t>da</a:t>
            </a:r>
            <a:r>
              <a:rPr lang="en-US" sz="1600" dirty="0" smtClean="0">
                <a:latin typeface="Tahoma" panose="020B0604030504040204" pitchFamily="34" charset="0"/>
              </a:rPr>
              <a:t> </a:t>
            </a:r>
            <a:r>
              <a:rPr lang="en-US" sz="1600" dirty="0" err="1" smtClean="0">
                <a:latin typeface="Tahoma" panose="020B0604030504040204" pitchFamily="34" charset="0"/>
              </a:rPr>
              <a:t>tsarin</a:t>
            </a:r>
            <a:r>
              <a:rPr lang="en-US" sz="1600" dirty="0" smtClean="0">
                <a:latin typeface="Tahoma" panose="020B0604030504040204" pitchFamily="34" charset="0"/>
              </a:rPr>
              <a:t> </a:t>
            </a:r>
            <a:r>
              <a:rPr lang="en-US" sz="1600" dirty="0" err="1" smtClean="0">
                <a:latin typeface="Tahoma" panose="020B0604030504040204" pitchFamily="34" charset="0"/>
              </a:rPr>
              <a:t>Kundin</a:t>
            </a:r>
            <a:r>
              <a:rPr lang="en-US" sz="1600" dirty="0" smtClean="0">
                <a:latin typeface="Tahoma" panose="020B0604030504040204" pitchFamily="34" charset="0"/>
              </a:rPr>
              <a:t> </a:t>
            </a:r>
            <a:r>
              <a:rPr lang="en-US" sz="1600" dirty="0" err="1" smtClean="0">
                <a:latin typeface="Tahoma" panose="020B0604030504040204" pitchFamily="34" charset="0"/>
              </a:rPr>
              <a:t>ci</a:t>
            </a:r>
            <a:r>
              <a:rPr lang="en-US" sz="1600" dirty="0" smtClean="0">
                <a:latin typeface="Tahoma" panose="020B0604030504040204" pitchFamily="34" charset="0"/>
              </a:rPr>
              <a:t> </a:t>
            </a:r>
            <a:r>
              <a:rPr lang="en-US" sz="1600" dirty="0" err="1" smtClean="0">
                <a:latin typeface="Tahoma" panose="020B0604030504040204" pitchFamily="34" charset="0"/>
              </a:rPr>
              <a:t>gaba</a:t>
            </a:r>
            <a:r>
              <a:rPr lang="en-US" sz="1600" dirty="0" smtClean="0">
                <a:latin typeface="Tahoma" panose="020B0604030504040204" pitchFamily="34" charset="0"/>
              </a:rPr>
              <a:t> </a:t>
            </a:r>
            <a:r>
              <a:rPr lang="en-US" sz="1600" dirty="0" err="1" smtClean="0">
                <a:latin typeface="Tahoma" panose="020B0604030504040204" pitchFamily="34" charset="0"/>
              </a:rPr>
              <a:t>na</a:t>
            </a:r>
            <a:r>
              <a:rPr lang="en-US" sz="1600" dirty="0" smtClean="0">
                <a:latin typeface="Tahoma" panose="020B0604030504040204" pitchFamily="34" charset="0"/>
              </a:rPr>
              <a:t> </a:t>
            </a:r>
            <a:r>
              <a:rPr lang="en-US" sz="1600" dirty="0" err="1" smtClean="0">
                <a:latin typeface="Tahoma" panose="020B0604030504040204" pitchFamily="34" charset="0"/>
              </a:rPr>
              <a:t>Jiha</a:t>
            </a:r>
            <a:r>
              <a:rPr lang="en-US" sz="1600" dirty="0" smtClean="0">
                <a:latin typeface="Tahoma" panose="020B0604030504040204" pitchFamily="34" charset="0"/>
              </a:rPr>
              <a:t> (DEVAGOM) da </a:t>
            </a:r>
            <a:r>
              <a:rPr lang="en-US" sz="1600" dirty="0" err="1" smtClean="0">
                <a:latin typeface="Tahoma" panose="020B0604030504040204" pitchFamily="34" charset="0"/>
              </a:rPr>
              <a:t>kuma</a:t>
            </a:r>
            <a:r>
              <a:rPr lang="en-US" sz="1600" dirty="0" smtClean="0">
                <a:latin typeface="Tahoma" panose="020B0604030504040204" pitchFamily="34" charset="0"/>
              </a:rPr>
              <a:t> </a:t>
            </a:r>
            <a:r>
              <a:rPr lang="en-US" sz="1600" dirty="0" err="1" smtClean="0">
                <a:latin typeface="Tahoma" panose="020B0604030504040204" pitchFamily="34" charset="0"/>
              </a:rPr>
              <a:t>cimma</a:t>
            </a:r>
            <a:r>
              <a:rPr lang="en-US" sz="1600" dirty="0" smtClean="0">
                <a:latin typeface="Tahoma" panose="020B0604030504040204" pitchFamily="34" charset="0"/>
              </a:rPr>
              <a:t> </a:t>
            </a:r>
            <a:r>
              <a:rPr lang="en-US" sz="1600" dirty="0" err="1" smtClean="0">
                <a:latin typeface="Tahoma" panose="020B0604030504040204" pitchFamily="34" charset="0"/>
              </a:rPr>
              <a:t>muradun</a:t>
            </a:r>
            <a:r>
              <a:rPr lang="en-US" sz="1600" dirty="0" smtClean="0">
                <a:latin typeface="Tahoma" panose="020B0604030504040204" pitchFamily="34" charset="0"/>
              </a:rPr>
              <a:t> </a:t>
            </a:r>
            <a:r>
              <a:rPr lang="en-US" sz="1600" dirty="0" err="1" smtClean="0">
                <a:latin typeface="Tahoma" panose="020B0604030504040204" pitchFamily="34" charset="0"/>
              </a:rPr>
              <a:t>karni</a:t>
            </a:r>
            <a:r>
              <a:rPr lang="en-US" sz="1600" dirty="0" smtClean="0">
                <a:latin typeface="Tahoma" panose="020B0604030504040204" pitchFamily="34" charset="0"/>
              </a:rPr>
              <a:t> (SDGs).</a:t>
            </a:r>
            <a:endParaRPr lang="en-US" sz="1600" dirty="0" smtClean="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A184F08C-B204-4904-8012-466375AEA8DF}" type="slidenum">
              <a:rPr lang="en-US" smtClean="0"/>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68C338-59CB-4FDE-8FDE-F5FBCE55B12B}" type="slidenum">
              <a:rPr lang="en-US" smtClean="0"/>
            </a:fld>
            <a:endParaRPr lang="en-US"/>
          </a:p>
        </p:txBody>
      </p:sp>
      <p:pic>
        <p:nvPicPr>
          <p:cNvPr id="4" name="Picture 3"/>
          <p:cNvPicPr>
            <a:picLocks noChangeAspect="1"/>
          </p:cNvPicPr>
          <p:nvPr/>
        </p:nvPicPr>
        <p:blipFill>
          <a:blip r:embed="rId4"/>
          <a:stretch>
            <a:fillRect/>
          </a:stretch>
        </p:blipFill>
        <p:spPr>
          <a:xfrm>
            <a:off x="304799" y="228600"/>
            <a:ext cx="6210301" cy="2286000"/>
          </a:xfrm>
          <a:prstGeom prst="rect">
            <a:avLst/>
          </a:prstGeom>
        </p:spPr>
      </p:pic>
      <p:graphicFrame>
        <p:nvGraphicFramePr>
          <p:cNvPr id="5" name="Chart 4"/>
          <p:cNvGraphicFramePr/>
          <p:nvPr/>
        </p:nvGraphicFramePr>
        <p:xfrm>
          <a:off x="304799" y="2667000"/>
          <a:ext cx="2971801" cy="24384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5"/>
          <p:cNvGraphicFramePr/>
          <p:nvPr/>
        </p:nvGraphicFramePr>
        <p:xfrm>
          <a:off x="3352800" y="2667001"/>
          <a:ext cx="31623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372129" y="5181600"/>
          <a:ext cx="3733271" cy="243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5198</Words>
  <Application>WPS Sheets</Application>
  <PresentationFormat>On-screen Show (4:3)</PresentationFormat>
  <Paragraphs>243</Paragraphs>
  <Slides>30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SimSun</vt:lpstr>
      <vt:lpstr>Wingdings</vt:lpstr>
      <vt:lpstr>Tahoma</vt:lpstr>
      <vt:lpstr>Calibri</vt:lpstr>
      <vt:lpstr>Helvetica Neue</vt:lpstr>
      <vt:lpstr>Microsoft YaHei</vt:lpstr>
      <vt:lpstr>汉仪旗黑</vt:lpstr>
      <vt:lpstr>Arial Unicode MS</vt:lpstr>
      <vt:lpstr>Google Sans</vt:lpstr>
      <vt:lpstr>Thonburi</vt:lpstr>
      <vt:lpstr>宋体-简</vt:lpstr>
      <vt:lpstr>Office Theme</vt:lpstr>
      <vt:lpstr>PowerPoint 演示文稿</vt:lpstr>
      <vt:lpstr>PowerPoint 演示文稿</vt:lpstr>
      <vt:lpstr>  Kasafin Kudi Domin Al’umma: wannar wata wallafa ce da Gomnati ta kanyi a sawwake domin al’umma su fahimci yadda Gomnati take kasafin kudaden ta domin kowa ya fahimci yadda kudaden Gomnati ke amfanar al’umma. Akan wallafa shi ne ta harshen da mutane suka fi fahimta.  Kasafin Kudi: wannan wani tsarin hasashe ne da Gomnati takanyi akan kudaden da take sa ran samu da kuma yadda zata kashe su na tsawon lokaci wanda akan yishi a shekara. Tsari ne wanda Gomnati take yi domin samar da kudaden shiga da kuma ta yadda za’a kashe su akan ayyuka da manufofin Gomnati domin al’umma    kudin Shiga: wadannan kudade ne da Gomnati take da kwarin gwiwar zata samu a shekaran kasafin kudi. Ana samun kudin ne daga rabonnin Gomnatin tarayya, harajin cikin gida, tallafi daga ciki da wajen kasa da sauransu.  Kashe Kudi: wannan shine tsarin da Gomnati take yi domin sarrafa kudin da ta samu. Kudin akan kashe su ne a madadin al’umma ta hanyoyi biyu kamar haka: Manyan Ayyuka, Albashi, gudanar da Gomnati tare da biyan basussuka.   Manyan Ayyuka: wannan tsari ne da Gomnati take yi domin kashe kudi akan manyan ayyuka kamar gina tituna, da sauran gineginen gwamanti, samar da lafiya, Ilimi, wajen ayyukan Gomnati, kiyaye muhalli, wutan lantarki, samar da kayan tsaro, da sauransu.  Albashi da Gudanar da Gomnati: wannan tsarin kashe kudi ne da gwamanti take yi akan albashin ma’aikata, da kuma gudanar da gomnati kamar tafiye tafiye, biyan kudin wuta, sayen mai na  motoci da injunan wuta da ruwa, sayen kayayyakin gudanar da ofis, kananan gyare gyare da sauransu.     .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 ADAMU</dc:creator>
  <cp:lastModifiedBy>AbdulkaidrAbubakar1</cp:lastModifiedBy>
  <cp:revision>207</cp:revision>
  <cp:lastPrinted>2026-02-25T11:23:15Z</cp:lastPrinted>
  <dcterms:created xsi:type="dcterms:W3CDTF">2026-02-25T11:23:15Z</dcterms:created>
  <dcterms:modified xsi:type="dcterms:W3CDTF">2026-02-25T11:23:15Z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F356A9DC883E743AA3DB9E69A7C52EED_42</vt:lpwstr>
  </property>
  <property fmtid="{D5CDD505-2E9C-101B-9397-08002B2CF9AE}" pid="3" name="KSOProductBuildVer">
    <vt:lpwstr>1033-12.1.23155.23155</vt:lpwstr>
  </property>
</Properties>
</file>